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png" ContentType="image/png"/>
  <Default Extension="wdp" ContentType="image/vnd.ms-photo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Masters/slideMaster11.xml" ContentType="application/vnd.openxmlformats-officedocument.presentationml.slideMaster+xml"/>
  <Override PartName="/ppt/theme/theme11.xml" ContentType="application/vnd.openxmlformats-officedocument.theme+xml"/>
  <Override PartName="/ppt/slideMasters/slideMaster12.xml" ContentType="application/vnd.openxmlformats-officedocument.presentationml.slideMaster+xml"/>
  <Override PartName="/ppt/theme/theme12.xml" ContentType="application/vnd.openxmlformats-officedocument.theme+xml"/>
  <Override PartName="/ppt/slideMasters/slideMaster13.xml" ContentType="application/vnd.openxmlformats-officedocument.presentationml.slideMaster+xml"/>
  <Override PartName="/ppt/theme/theme13.xml" ContentType="application/vnd.openxmlformats-officedocument.theme+xml"/>
  <Override PartName="/ppt/slideMasters/slideMaster14.xml" ContentType="application/vnd.openxmlformats-officedocument.presentationml.slideMaster+xml"/>
  <Override PartName="/ppt/theme/theme14.xml" ContentType="application/vnd.openxmlformats-officedocument.theme+xml"/>
  <Override PartName="/ppt/slideMasters/slideMaster15.xml" ContentType="application/vnd.openxmlformats-officedocument.presentationml.slideMaster+xml"/>
  <Override PartName="/ppt/theme/theme15.xml" ContentType="application/vnd.openxmlformats-officedocument.theme+xml"/>
  <Override PartName="/ppt/slideMasters/slideMaster16.xml" ContentType="application/vnd.openxmlformats-officedocument.presentationml.slideMaster+xml"/>
  <Override PartName="/ppt/theme/theme16.xml" ContentType="application/vnd.openxmlformats-officedocument.theme+xml"/>
  <Override PartName="/ppt/slideMasters/slideMaster17.xml" ContentType="application/vnd.openxmlformats-officedocument.presentationml.slideMaster+xml"/>
  <Override PartName="/ppt/theme/theme17.xml" ContentType="application/vnd.openxmlformats-officedocument.theme+xml"/>
  <Override PartName="/ppt/slideMasters/slideMaster18.xml" ContentType="application/vnd.openxmlformats-officedocument.presentationml.slideMaster+xml"/>
  <Override PartName="/ppt/theme/theme18.xml" ContentType="application/vnd.openxmlformats-officedocument.theme+xml"/>
  <Override PartName="/ppt/slideMasters/slideMaster19.xml" ContentType="application/vnd.openxmlformats-officedocument.presentationml.slideMaster+xml"/>
  <Override PartName="/ppt/theme/theme19.xml" ContentType="application/vnd.openxmlformats-officedocument.theme+xml"/>
  <Override PartName="/ppt/slideMasters/slideMaster20.xml" ContentType="application/vnd.openxmlformats-officedocument.presentationml.slideMaster+xml"/>
  <Override PartName="/ppt/theme/theme20.xml" ContentType="application/vnd.openxmlformats-officedocument.theme+xml"/>
  <Override PartName="/ppt/notesMasters/notesMaster1.xml" ContentType="application/vnd.openxmlformats-officedocument.presentationml.notesMaster+xml"/>
  <Override PartName="/ppt/theme/theme2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8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6625" r:id="rId222"/>
    <p:sldMasterId id="2147486626" r:id="rId224"/>
    <p:sldMasterId id="2147486627" r:id="rId226"/>
    <p:sldMasterId id="2147486628" r:id="rId228"/>
    <p:sldMasterId id="2147486629" r:id="rId230"/>
    <p:sldMasterId id="2147486630" r:id="rId232"/>
    <p:sldMasterId id="2147486631" r:id="rId234"/>
    <p:sldMasterId id="2147486632" r:id="rId236"/>
    <p:sldMasterId id="2147486633" r:id="rId238"/>
    <p:sldMasterId id="2147486634" r:id="rId240"/>
    <p:sldMasterId id="2147486635" r:id="rId242"/>
    <p:sldMasterId id="2147486636" r:id="rId244"/>
    <p:sldMasterId id="2147486637" r:id="rId246"/>
    <p:sldMasterId id="2147486638" r:id="rId248"/>
    <p:sldMasterId id="2147486639" r:id="rId250"/>
    <p:sldMasterId id="2147486640" r:id="rId252"/>
    <p:sldMasterId id="2147486641" r:id="rId254"/>
    <p:sldMasterId id="2147486642" r:id="rId256"/>
    <p:sldMasterId id="2147486643" r:id="rId258"/>
    <p:sldMasterId id="2147486644" r:id="rId260"/>
  </p:sldMasterIdLst>
  <p:notesMasterIdLst>
    <p:notesMasterId r:id="rId262"/>
  </p:notesMasterIdLst>
  <p:sldIdLst>
    <p:sldId id="257" r:id="rId264"/>
    <p:sldId id="265" r:id="rId265"/>
    <p:sldId id="275" r:id="rId266"/>
    <p:sldId id="267" r:id="rId267"/>
    <p:sldId id="287" r:id="rId268"/>
    <p:sldId id="268" r:id="rId269"/>
    <p:sldId id="274" r:id="rId270"/>
    <p:sldId id="269" r:id="rId271"/>
    <p:sldId id="319" r:id="rId272"/>
    <p:sldId id="302" r:id="rId273"/>
    <p:sldId id="303" r:id="rId275"/>
    <p:sldId id="304" r:id="rId277"/>
    <p:sldId id="306" r:id="rId279"/>
    <p:sldId id="284" r:id="rId281"/>
    <p:sldId id="292" r:id="rId282"/>
    <p:sldId id="293" r:id="rId283"/>
    <p:sldId id="294" r:id="rId284"/>
    <p:sldId id="295" r:id="rId285"/>
    <p:sldId id="312" r:id="rId286"/>
    <p:sldId id="285" r:id="rId288"/>
    <p:sldId id="288" r:id="rId289"/>
    <p:sldId id="289" r:id="rId290"/>
    <p:sldId id="313" r:id="rId291"/>
    <p:sldId id="316" r:id="rId293"/>
    <p:sldId id="314" r:id="rId294"/>
    <p:sldId id="315" r:id="rId295"/>
    <p:sldId id="290" r:id="rId297"/>
    <p:sldId id="270" r:id="rId298"/>
    <p:sldId id="277" r:id="rId299"/>
    <p:sldId id="278" r:id="rId300"/>
    <p:sldId id="279" r:id="rId301"/>
    <p:sldId id="317" r:id="rId302"/>
    <p:sldId id="280" r:id="rId304"/>
    <p:sldId id="281" r:id="rId305"/>
    <p:sldId id="296" r:id="rId306"/>
    <p:sldId id="307" r:id="rId307"/>
    <p:sldId id="308" r:id="rId309"/>
    <p:sldId id="318" r:id="rId311"/>
    <p:sldId id="309" r:id="rId312"/>
    <p:sldId id="286" r:id="rId314"/>
    <p:sldId id="297" r:id="rId315"/>
    <p:sldId id="298" r:id="rId316"/>
    <p:sldId id="299" r:id="rId317"/>
    <p:sldId id="310" r:id="rId318"/>
    <p:sldId id="291" r:id="rId320"/>
    <p:sldId id="311" r:id="rId321"/>
    <p:sldId id="300" r:id="rId323"/>
    <p:sldId id="301" r:id="rId324"/>
    <p:sldId id="273" r:id="rId325"/>
    <p:sldId id="283" r:id="rId326"/>
    <p:sldId id="272" r:id="rId3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334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38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22" Type="http://schemas.openxmlformats.org/officeDocument/2006/relationships/slideMaster" Target="slideMasters/slideMaster1.xml"></Relationship><Relationship Id="rId223" Type="http://schemas.openxmlformats.org/officeDocument/2006/relationships/theme" Target="theme/theme1.xml"></Relationship><Relationship Id="rId224" Type="http://schemas.openxmlformats.org/officeDocument/2006/relationships/slideMaster" Target="slideMasters/slideMaster2.xml"></Relationship><Relationship Id="rId226" Type="http://schemas.openxmlformats.org/officeDocument/2006/relationships/slideMaster" Target="slideMasters/slideMaster3.xml"></Relationship><Relationship Id="rId228" Type="http://schemas.openxmlformats.org/officeDocument/2006/relationships/slideMaster" Target="slideMasters/slideMaster4.xml"></Relationship><Relationship Id="rId230" Type="http://schemas.openxmlformats.org/officeDocument/2006/relationships/slideMaster" Target="slideMasters/slideMaster5.xml"></Relationship><Relationship Id="rId232" Type="http://schemas.openxmlformats.org/officeDocument/2006/relationships/slideMaster" Target="slideMasters/slideMaster6.xml"></Relationship><Relationship Id="rId234" Type="http://schemas.openxmlformats.org/officeDocument/2006/relationships/slideMaster" Target="slideMasters/slideMaster7.xml"></Relationship><Relationship Id="rId236" Type="http://schemas.openxmlformats.org/officeDocument/2006/relationships/slideMaster" Target="slideMasters/slideMaster8.xml"></Relationship><Relationship Id="rId238" Type="http://schemas.openxmlformats.org/officeDocument/2006/relationships/slideMaster" Target="slideMasters/slideMaster9.xml"></Relationship><Relationship Id="rId240" Type="http://schemas.openxmlformats.org/officeDocument/2006/relationships/slideMaster" Target="slideMasters/slideMaster10.xml"></Relationship><Relationship Id="rId242" Type="http://schemas.openxmlformats.org/officeDocument/2006/relationships/slideMaster" Target="slideMasters/slideMaster11.xml"></Relationship><Relationship Id="rId244" Type="http://schemas.openxmlformats.org/officeDocument/2006/relationships/slideMaster" Target="slideMasters/slideMaster12.xml"></Relationship><Relationship Id="rId246" Type="http://schemas.openxmlformats.org/officeDocument/2006/relationships/slideMaster" Target="slideMasters/slideMaster13.xml"></Relationship><Relationship Id="rId248" Type="http://schemas.openxmlformats.org/officeDocument/2006/relationships/slideMaster" Target="slideMasters/slideMaster14.xml"></Relationship><Relationship Id="rId250" Type="http://schemas.openxmlformats.org/officeDocument/2006/relationships/slideMaster" Target="slideMasters/slideMaster15.xml"></Relationship><Relationship Id="rId252" Type="http://schemas.openxmlformats.org/officeDocument/2006/relationships/slideMaster" Target="slideMasters/slideMaster16.xml"></Relationship><Relationship Id="rId254" Type="http://schemas.openxmlformats.org/officeDocument/2006/relationships/slideMaster" Target="slideMasters/slideMaster17.xml"></Relationship><Relationship Id="rId256" Type="http://schemas.openxmlformats.org/officeDocument/2006/relationships/slideMaster" Target="slideMasters/slideMaster18.xml"></Relationship><Relationship Id="rId258" Type="http://schemas.openxmlformats.org/officeDocument/2006/relationships/slideMaster" Target="slideMasters/slideMaster19.xml"></Relationship><Relationship Id="rId260" Type="http://schemas.openxmlformats.org/officeDocument/2006/relationships/slideMaster" Target="slideMasters/slideMaster20.xml"></Relationship><Relationship Id="rId262" Type="http://schemas.openxmlformats.org/officeDocument/2006/relationships/notesMaster" Target="notesMasters/notesMaster1.xml"></Relationship><Relationship Id="rId264" Type="http://schemas.openxmlformats.org/officeDocument/2006/relationships/slide" Target="slides/slide1.xml"></Relationship><Relationship Id="rId265" Type="http://schemas.openxmlformats.org/officeDocument/2006/relationships/slide" Target="slides/slide2.xml"></Relationship><Relationship Id="rId266" Type="http://schemas.openxmlformats.org/officeDocument/2006/relationships/slide" Target="slides/slide3.xml"></Relationship><Relationship Id="rId267" Type="http://schemas.openxmlformats.org/officeDocument/2006/relationships/slide" Target="slides/slide4.xml"></Relationship><Relationship Id="rId268" Type="http://schemas.openxmlformats.org/officeDocument/2006/relationships/slide" Target="slides/slide5.xml"></Relationship><Relationship Id="rId269" Type="http://schemas.openxmlformats.org/officeDocument/2006/relationships/slide" Target="slides/slide6.xml"></Relationship><Relationship Id="rId270" Type="http://schemas.openxmlformats.org/officeDocument/2006/relationships/slide" Target="slides/slide7.xml"></Relationship><Relationship Id="rId271" Type="http://schemas.openxmlformats.org/officeDocument/2006/relationships/slide" Target="slides/slide8.xml"></Relationship><Relationship Id="rId272" Type="http://schemas.openxmlformats.org/officeDocument/2006/relationships/slide" Target="slides/slide9.xml"></Relationship><Relationship Id="rId273" Type="http://schemas.openxmlformats.org/officeDocument/2006/relationships/slide" Target="slides/slide10.xml"></Relationship><Relationship Id="rId275" Type="http://schemas.openxmlformats.org/officeDocument/2006/relationships/slide" Target="slides/slide11.xml"></Relationship><Relationship Id="rId277" Type="http://schemas.openxmlformats.org/officeDocument/2006/relationships/slide" Target="slides/slide12.xml"></Relationship><Relationship Id="rId279" Type="http://schemas.openxmlformats.org/officeDocument/2006/relationships/slide" Target="slides/slide13.xml"></Relationship><Relationship Id="rId281" Type="http://schemas.openxmlformats.org/officeDocument/2006/relationships/slide" Target="slides/slide14.xml"></Relationship><Relationship Id="rId282" Type="http://schemas.openxmlformats.org/officeDocument/2006/relationships/slide" Target="slides/slide15.xml"></Relationship><Relationship Id="rId283" Type="http://schemas.openxmlformats.org/officeDocument/2006/relationships/slide" Target="slides/slide16.xml"></Relationship><Relationship Id="rId284" Type="http://schemas.openxmlformats.org/officeDocument/2006/relationships/slide" Target="slides/slide17.xml"></Relationship><Relationship Id="rId285" Type="http://schemas.openxmlformats.org/officeDocument/2006/relationships/slide" Target="slides/slide18.xml"></Relationship><Relationship Id="rId286" Type="http://schemas.openxmlformats.org/officeDocument/2006/relationships/slide" Target="slides/slide19.xml"></Relationship><Relationship Id="rId288" Type="http://schemas.openxmlformats.org/officeDocument/2006/relationships/slide" Target="slides/slide20.xml"></Relationship><Relationship Id="rId289" Type="http://schemas.openxmlformats.org/officeDocument/2006/relationships/slide" Target="slides/slide21.xml"></Relationship><Relationship Id="rId290" Type="http://schemas.openxmlformats.org/officeDocument/2006/relationships/slide" Target="slides/slide22.xml"></Relationship><Relationship Id="rId291" Type="http://schemas.openxmlformats.org/officeDocument/2006/relationships/slide" Target="slides/slide23.xml"></Relationship><Relationship Id="rId293" Type="http://schemas.openxmlformats.org/officeDocument/2006/relationships/slide" Target="slides/slide24.xml"></Relationship><Relationship Id="rId294" Type="http://schemas.openxmlformats.org/officeDocument/2006/relationships/slide" Target="slides/slide25.xml"></Relationship><Relationship Id="rId295" Type="http://schemas.openxmlformats.org/officeDocument/2006/relationships/slide" Target="slides/slide26.xml"></Relationship><Relationship Id="rId297" Type="http://schemas.openxmlformats.org/officeDocument/2006/relationships/slide" Target="slides/slide27.xml"></Relationship><Relationship Id="rId298" Type="http://schemas.openxmlformats.org/officeDocument/2006/relationships/slide" Target="slides/slide28.xml"></Relationship><Relationship Id="rId299" Type="http://schemas.openxmlformats.org/officeDocument/2006/relationships/slide" Target="slides/slide29.xml"></Relationship><Relationship Id="rId300" Type="http://schemas.openxmlformats.org/officeDocument/2006/relationships/slide" Target="slides/slide30.xml"></Relationship><Relationship Id="rId301" Type="http://schemas.openxmlformats.org/officeDocument/2006/relationships/slide" Target="slides/slide31.xml"></Relationship><Relationship Id="rId302" Type="http://schemas.openxmlformats.org/officeDocument/2006/relationships/slide" Target="slides/slide32.xml"></Relationship><Relationship Id="rId304" Type="http://schemas.openxmlformats.org/officeDocument/2006/relationships/slide" Target="slides/slide33.xml"></Relationship><Relationship Id="rId305" Type="http://schemas.openxmlformats.org/officeDocument/2006/relationships/slide" Target="slides/slide34.xml"></Relationship><Relationship Id="rId306" Type="http://schemas.openxmlformats.org/officeDocument/2006/relationships/slide" Target="slides/slide35.xml"></Relationship><Relationship Id="rId307" Type="http://schemas.openxmlformats.org/officeDocument/2006/relationships/slide" Target="slides/slide36.xml"></Relationship><Relationship Id="rId309" Type="http://schemas.openxmlformats.org/officeDocument/2006/relationships/slide" Target="slides/slide37.xml"></Relationship><Relationship Id="rId311" Type="http://schemas.openxmlformats.org/officeDocument/2006/relationships/slide" Target="slides/slide38.xml"></Relationship><Relationship Id="rId312" Type="http://schemas.openxmlformats.org/officeDocument/2006/relationships/slide" Target="slides/slide39.xml"></Relationship><Relationship Id="rId314" Type="http://schemas.openxmlformats.org/officeDocument/2006/relationships/slide" Target="slides/slide40.xml"></Relationship><Relationship Id="rId315" Type="http://schemas.openxmlformats.org/officeDocument/2006/relationships/slide" Target="slides/slide41.xml"></Relationship><Relationship Id="rId316" Type="http://schemas.openxmlformats.org/officeDocument/2006/relationships/slide" Target="slides/slide42.xml"></Relationship><Relationship Id="rId317" Type="http://schemas.openxmlformats.org/officeDocument/2006/relationships/slide" Target="slides/slide43.xml"></Relationship><Relationship Id="rId318" Type="http://schemas.openxmlformats.org/officeDocument/2006/relationships/slide" Target="slides/slide44.xml"></Relationship><Relationship Id="rId320" Type="http://schemas.openxmlformats.org/officeDocument/2006/relationships/slide" Target="slides/slide45.xml"></Relationship><Relationship Id="rId321" Type="http://schemas.openxmlformats.org/officeDocument/2006/relationships/slide" Target="slides/slide46.xml"></Relationship><Relationship Id="rId323" Type="http://schemas.openxmlformats.org/officeDocument/2006/relationships/slide" Target="slides/slide47.xml"></Relationship><Relationship Id="rId324" Type="http://schemas.openxmlformats.org/officeDocument/2006/relationships/slide" Target="slides/slide48.xml"></Relationship><Relationship Id="rId325" Type="http://schemas.openxmlformats.org/officeDocument/2006/relationships/slide" Target="slides/slide49.xml"></Relationship><Relationship Id="rId326" Type="http://schemas.openxmlformats.org/officeDocument/2006/relationships/slide" Target="slides/slide50.xml"></Relationship><Relationship Id="rId327" Type="http://schemas.openxmlformats.org/officeDocument/2006/relationships/slide" Target="slides/slide51.xml"></Relationship><Relationship Id="rId332" Type="http://schemas.openxmlformats.org/officeDocument/2006/relationships/viewProps" Target="viewProps.xml"></Relationship><Relationship Id="rId33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1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그림 165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텍스트 개체 틀 166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defTabSz="508000" hangingPunct="1"/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defTabSz="508000"/>
            <a:r>
              <a:rPr/>
              <a:t>둘째 수준</a:t>
            </a:r>
            <a:endParaRPr lang="ko-KR" altLang="en-US"/>
          </a:p>
          <a:p>
            <a:pPr marL="0" indent="0" defTabSz="508000"/>
            <a:r>
              <a:rPr/>
              <a:t>셋째 수준</a:t>
            </a:r>
            <a:endParaRPr lang="ko-KR" altLang="en-US"/>
          </a:p>
          <a:p>
            <a:pPr marL="0" indent="0" defTabSz="508000"/>
            <a:r>
              <a:rPr/>
              <a:t>넷째 수준</a:t>
            </a:r>
            <a:endParaRPr lang="ko-KR" altLang="en-US"/>
          </a:p>
          <a:p>
            <a:pPr marL="0" indent="0" defTabSz="508000"/>
            <a:r>
              <a:rPr/>
              <a:t>다섯째 수준</a:t>
            </a:r>
            <a:endParaRPr lang="ko-KR" altLang="en-US"/>
          </a:p>
        </p:txBody>
      </p:sp>
      <p:sp>
        <p:nvSpPr>
          <p:cNvPr id="168" name="머리글 갤체 틀 167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l" defTabSz="508000">
              <a:defRPr lang="en-GB" altLang="en-US" sz="1200"/>
            </a:lvl1pPr>
          </a:lstStyle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69" name="바닥글 개체 틀 168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l" defTabSz="508000">
              <a:defRPr lang="en-GB" altLang="en-US" sz="1200"/>
            </a:lvl1pPr>
          </a:lstStyle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70" name="날짜 개체 틀 169"/>
          <p:cNvSpPr txBox="1">
            <a:spLocks/>
          </p:cNvSpPr>
          <p:nvPr>
            <p:ph type="dt"/>
          </p:nvPr>
        </p:nvSpPr>
        <p:spPr>
          <a:xfrm rot="0">
            <a:off x="388493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r" defTabSz="508000" hangingPunct="1"/>
            <a:fld id="{B9320F77-B9A0-41C5-862A-B4B631284C64}" type="datetime1">
              <a:rPr lang="en-GB" altLang="en-US"/>
              <a:t>8/28/2020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71" name="슬라이드 번호 개체 틀 17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 defTabSz="508000">
              <a:defRPr lang="en-GB" altLang="en-US" sz="1200"/>
            </a:lvl1pPr>
          </a:lstStyle>
          <a:p>
            <a:pPr marL="0" indent="0" algn="l" defTabSz="508000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/>
</p:notesMaster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6.xml"></Relationship></Relationships>
</file>

<file path=ppt/notesSlides/_rels/notesSlide3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2.xml"></Relationship></Relationships>
</file>

<file path=ppt/notesSlides/_rels/notesSlide3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9.xml"></Relationship></Relationships>
</file>

<file path=ppt/notesSlides/_rels/notesSlide4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4.xml"></Relationship></Relationships>
</file>

<file path=ppt/notesSlides/_rels/notesSlide4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6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57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68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179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213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257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302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302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317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330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345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227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240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algn="l" defTabSz="508000" latinLnBrk="0"/>
          </a:p>
        </p:txBody>
      </p:sp>
      <p:sp>
        <p:nvSpPr>
          <p:cNvPr id="269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custGeom>
            <a:gdLst>
              <a:gd fmla="*/ 0 w 120002" name="TX0"/>
              <a:gd fmla="*/ 0 h 120002" name="TY0"/>
              <a:gd fmla="*/ 120000 w 120002" name="TX1"/>
              <a:gd fmla="*/ 0 h 120002" name="TY1"/>
              <a:gd fmla="*/ 120000 w 120002" name="TX2"/>
              <a:gd fmla="*/ 120000 h 120002" name="TY2"/>
              <a:gd fmla="*/ 0 w 120002" name="TX3"/>
              <a:gd fmla="*/ 120000 h 120002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2" h="120002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269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280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algn="l" defTabSz="508000"/>
          </a:p>
        </p:txBody>
      </p:sp>
      <p:sp>
        <p:nvSpPr>
          <p:cNvPr id="291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2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algn="l" defTabSz="508000" latinLnBrk="0"/>
          </a:p>
        </p:txBody>
      </p:sp>
      <p:sp>
        <p:nvSpPr>
          <p:cNvPr id="269" name="Rect 0"/>
          <p:cNvSpPr>
            <a:spLocks/>
          </p:cNvSpPr>
          <p:nvPr>
            <p:ph type="sldImg"/>
          </p:nvPr>
        </p:nvSpPr>
        <p:spPr>
          <a:xfrm rot="0">
            <a:off x="1143000" y="685800"/>
            <a:ext cx="4573270" cy="3430270"/>
          </a:xfrm>
          <a:custGeom>
            <a:gdLst>
              <a:gd fmla="*/ 0 w 120002" name="TX0"/>
              <a:gd fmla="*/ 0 h 120002" name="TY0"/>
              <a:gd fmla="*/ 120000 w 120002" name="TX1"/>
              <a:gd fmla="*/ 0 h 120002" name="TY1"/>
              <a:gd fmla="*/ 120000 w 120002" name="TX2"/>
              <a:gd fmla="*/ 120000 h 120002" name="TY2"/>
              <a:gd fmla="*/ 0 w 120002" name="TX3"/>
              <a:gd fmla="*/ 120000 h 120002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2" h="120002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6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14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45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8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89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0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1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4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0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01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2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3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6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7" name="Rect 0"/>
          <p:cNvSpPr txBox="1">
            <a:spLocks/>
          </p:cNvSpPr>
          <p:nvPr>
            <p:ph type="body"/>
          </p:nvPr>
        </p:nvSpPr>
        <p:spPr>
          <a:xfrm rot="0">
            <a:off x="6172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8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9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0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4" name="Rect 0"/>
          <p:cNvSpPr txBox="1">
            <a:spLocks/>
          </p:cNvSpPr>
          <p:nvPr>
            <p:ph type="body"/>
          </p:nvPr>
        </p:nvSpPr>
        <p:spPr>
          <a:xfrm rot="0">
            <a:off x="840105" y="2505075"/>
            <a:ext cx="5158105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6" name="Rect 0"/>
          <p:cNvSpPr txBox="1">
            <a:spLocks/>
          </p:cNvSpPr>
          <p:nvPr>
            <p:ph type="body"/>
          </p:nvPr>
        </p:nvSpPr>
        <p:spPr>
          <a:xfrm rot="0">
            <a:off x="6172200" y="2505075"/>
            <a:ext cx="5184140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1" name="Rect 0"/>
          <p:cNvSpPr txBox="1">
            <a:spLocks/>
          </p:cNvSpPr>
          <p:nvPr>
            <p:ph type="body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132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3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8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</p:sp>
      <p:sp>
        <p:nvSpPr>
          <p:cNvPr id="139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40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1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2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5" name="Rect 0"/>
          <p:cNvSpPr txBox="1">
            <a:spLocks/>
          </p:cNvSpPr>
          <p:nvPr>
            <p:ph type="body"/>
          </p:nvPr>
        </p:nvSpPr>
        <p:spPr>
          <a:xfrm rot="5400000">
            <a:off x="3919855" y="-1256030"/>
            <a:ext cx="4352925" cy="1051687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4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 txBox="1">
            <a:spLocks/>
          </p:cNvSpPr>
          <p:nvPr>
            <p:ph type="title"/>
          </p:nvPr>
        </p:nvSpPr>
        <p:spPr>
          <a:xfrm rot="5400000">
            <a:off x="7132955" y="1957070"/>
            <a:ext cx="5812790" cy="26295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1" name="Rect 0"/>
          <p:cNvSpPr txBox="1">
            <a:spLocks/>
          </p:cNvSpPr>
          <p:nvPr>
            <p:ph type="body"/>
          </p:nvPr>
        </p:nvSpPr>
        <p:spPr>
          <a:xfrm rot="5400000">
            <a:off x="1798955" y="-595630"/>
            <a:ext cx="5812790" cy="77349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5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8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89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0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1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4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0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01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2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3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6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7" name="Rect 0"/>
          <p:cNvSpPr txBox="1">
            <a:spLocks/>
          </p:cNvSpPr>
          <p:nvPr>
            <p:ph type="body"/>
          </p:nvPr>
        </p:nvSpPr>
        <p:spPr>
          <a:xfrm rot="0">
            <a:off x="6172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8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9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0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4" name="Rect 0"/>
          <p:cNvSpPr txBox="1">
            <a:spLocks/>
          </p:cNvSpPr>
          <p:nvPr>
            <p:ph type="body"/>
          </p:nvPr>
        </p:nvSpPr>
        <p:spPr>
          <a:xfrm rot="0">
            <a:off x="840105" y="2505075"/>
            <a:ext cx="5158105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6" name="Rect 0"/>
          <p:cNvSpPr txBox="1">
            <a:spLocks/>
          </p:cNvSpPr>
          <p:nvPr>
            <p:ph type="body"/>
          </p:nvPr>
        </p:nvSpPr>
        <p:spPr>
          <a:xfrm rot="0">
            <a:off x="6172200" y="2505075"/>
            <a:ext cx="5184140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1" name="Rect 0"/>
          <p:cNvSpPr txBox="1">
            <a:spLocks/>
          </p:cNvSpPr>
          <p:nvPr>
            <p:ph type="body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132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3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8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</p:sp>
      <p:sp>
        <p:nvSpPr>
          <p:cNvPr id="139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40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1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2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5" name="Rect 0"/>
          <p:cNvSpPr txBox="1">
            <a:spLocks/>
          </p:cNvSpPr>
          <p:nvPr>
            <p:ph type="body"/>
          </p:nvPr>
        </p:nvSpPr>
        <p:spPr>
          <a:xfrm rot="5400000">
            <a:off x="3919855" y="-1256030"/>
            <a:ext cx="4352925" cy="1051687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4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 txBox="1">
            <a:spLocks/>
          </p:cNvSpPr>
          <p:nvPr>
            <p:ph type="title"/>
          </p:nvPr>
        </p:nvSpPr>
        <p:spPr>
          <a:xfrm rot="5400000">
            <a:off x="7132955" y="1957070"/>
            <a:ext cx="5812790" cy="26295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1" name="Rect 0"/>
          <p:cNvSpPr txBox="1">
            <a:spLocks/>
          </p:cNvSpPr>
          <p:nvPr>
            <p:ph type="body"/>
          </p:nvPr>
        </p:nvSpPr>
        <p:spPr>
          <a:xfrm rot="5400000">
            <a:off x="1798955" y="-595630"/>
            <a:ext cx="5812790" cy="77349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5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8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89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0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1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4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0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01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2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3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6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7" name="Rect 0"/>
          <p:cNvSpPr txBox="1">
            <a:spLocks/>
          </p:cNvSpPr>
          <p:nvPr>
            <p:ph type="body"/>
          </p:nvPr>
        </p:nvSpPr>
        <p:spPr>
          <a:xfrm rot="0">
            <a:off x="6172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8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9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0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4" name="Rect 0"/>
          <p:cNvSpPr txBox="1">
            <a:spLocks/>
          </p:cNvSpPr>
          <p:nvPr>
            <p:ph type="body"/>
          </p:nvPr>
        </p:nvSpPr>
        <p:spPr>
          <a:xfrm rot="0">
            <a:off x="840105" y="2505075"/>
            <a:ext cx="5158105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6" name="Rect 0"/>
          <p:cNvSpPr txBox="1">
            <a:spLocks/>
          </p:cNvSpPr>
          <p:nvPr>
            <p:ph type="body"/>
          </p:nvPr>
        </p:nvSpPr>
        <p:spPr>
          <a:xfrm rot="0">
            <a:off x="6172200" y="2505075"/>
            <a:ext cx="5184140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1" name="Rect 0"/>
          <p:cNvSpPr txBox="1">
            <a:spLocks/>
          </p:cNvSpPr>
          <p:nvPr>
            <p:ph type="body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132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3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8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</p:sp>
      <p:sp>
        <p:nvSpPr>
          <p:cNvPr id="139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40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1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2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5" name="Rect 0"/>
          <p:cNvSpPr txBox="1">
            <a:spLocks/>
          </p:cNvSpPr>
          <p:nvPr>
            <p:ph type="body"/>
          </p:nvPr>
        </p:nvSpPr>
        <p:spPr>
          <a:xfrm rot="5400000">
            <a:off x="3919855" y="-1256030"/>
            <a:ext cx="4352925" cy="1051687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4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 txBox="1">
            <a:spLocks/>
          </p:cNvSpPr>
          <p:nvPr>
            <p:ph type="title"/>
          </p:nvPr>
        </p:nvSpPr>
        <p:spPr>
          <a:xfrm rot="5400000">
            <a:off x="7132955" y="1957070"/>
            <a:ext cx="5812790" cy="26295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1" name="Rect 0"/>
          <p:cNvSpPr txBox="1">
            <a:spLocks/>
          </p:cNvSpPr>
          <p:nvPr>
            <p:ph type="body"/>
          </p:nvPr>
        </p:nvSpPr>
        <p:spPr>
          <a:xfrm rot="5400000">
            <a:off x="1798955" y="-595630"/>
            <a:ext cx="5812790" cy="77349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5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8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89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0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1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4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0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01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2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3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6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7" name="Rect 0"/>
          <p:cNvSpPr txBox="1">
            <a:spLocks/>
          </p:cNvSpPr>
          <p:nvPr>
            <p:ph type="body"/>
          </p:nvPr>
        </p:nvSpPr>
        <p:spPr>
          <a:xfrm rot="0">
            <a:off x="6172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8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9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0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4" name="Rect 0"/>
          <p:cNvSpPr txBox="1">
            <a:spLocks/>
          </p:cNvSpPr>
          <p:nvPr>
            <p:ph type="body"/>
          </p:nvPr>
        </p:nvSpPr>
        <p:spPr>
          <a:xfrm rot="0">
            <a:off x="840105" y="2505075"/>
            <a:ext cx="5158105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6" name="Rect 0"/>
          <p:cNvSpPr txBox="1">
            <a:spLocks/>
          </p:cNvSpPr>
          <p:nvPr>
            <p:ph type="body"/>
          </p:nvPr>
        </p:nvSpPr>
        <p:spPr>
          <a:xfrm rot="0">
            <a:off x="6172200" y="2505075"/>
            <a:ext cx="5184140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1" name="Rect 0"/>
          <p:cNvSpPr txBox="1">
            <a:spLocks/>
          </p:cNvSpPr>
          <p:nvPr>
            <p:ph type="body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132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3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8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</p:sp>
      <p:sp>
        <p:nvSpPr>
          <p:cNvPr id="139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40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1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2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5" name="Rect 0"/>
          <p:cNvSpPr txBox="1">
            <a:spLocks/>
          </p:cNvSpPr>
          <p:nvPr>
            <p:ph type="body"/>
          </p:nvPr>
        </p:nvSpPr>
        <p:spPr>
          <a:xfrm rot="5400000">
            <a:off x="3919855" y="-1256030"/>
            <a:ext cx="4352925" cy="1051687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4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 txBox="1">
            <a:spLocks/>
          </p:cNvSpPr>
          <p:nvPr>
            <p:ph type="title"/>
          </p:nvPr>
        </p:nvSpPr>
        <p:spPr>
          <a:xfrm rot="5400000">
            <a:off x="7132955" y="1957070"/>
            <a:ext cx="5812790" cy="26295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1" name="Rect 0"/>
          <p:cNvSpPr txBox="1">
            <a:spLocks/>
          </p:cNvSpPr>
          <p:nvPr>
            <p:ph type="body"/>
          </p:nvPr>
        </p:nvSpPr>
        <p:spPr>
          <a:xfrm rot="5400000">
            <a:off x="1798955" y="-595630"/>
            <a:ext cx="5812790" cy="77349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5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8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89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0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1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4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0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01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2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3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6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7" name="Rect 0"/>
          <p:cNvSpPr txBox="1">
            <a:spLocks/>
          </p:cNvSpPr>
          <p:nvPr>
            <p:ph type="body"/>
          </p:nvPr>
        </p:nvSpPr>
        <p:spPr>
          <a:xfrm rot="0">
            <a:off x="6172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8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9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0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4" name="Rect 0"/>
          <p:cNvSpPr txBox="1">
            <a:spLocks/>
          </p:cNvSpPr>
          <p:nvPr>
            <p:ph type="body"/>
          </p:nvPr>
        </p:nvSpPr>
        <p:spPr>
          <a:xfrm rot="0">
            <a:off x="840105" y="2505075"/>
            <a:ext cx="5158105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6" name="Rect 0"/>
          <p:cNvSpPr txBox="1">
            <a:spLocks/>
          </p:cNvSpPr>
          <p:nvPr>
            <p:ph type="body"/>
          </p:nvPr>
        </p:nvSpPr>
        <p:spPr>
          <a:xfrm rot="0">
            <a:off x="6172200" y="2505075"/>
            <a:ext cx="5184140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1" name="Rect 0"/>
          <p:cNvSpPr txBox="1">
            <a:spLocks/>
          </p:cNvSpPr>
          <p:nvPr>
            <p:ph type="body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132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3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8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</p:sp>
      <p:sp>
        <p:nvSpPr>
          <p:cNvPr id="139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40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1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2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5" name="Rect 0"/>
          <p:cNvSpPr txBox="1">
            <a:spLocks/>
          </p:cNvSpPr>
          <p:nvPr>
            <p:ph type="body"/>
          </p:nvPr>
        </p:nvSpPr>
        <p:spPr>
          <a:xfrm rot="5400000">
            <a:off x="3919855" y="-1256030"/>
            <a:ext cx="4352925" cy="1051687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4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 txBox="1">
            <a:spLocks/>
          </p:cNvSpPr>
          <p:nvPr>
            <p:ph type="title"/>
          </p:nvPr>
        </p:nvSpPr>
        <p:spPr>
          <a:xfrm rot="5400000">
            <a:off x="7132955" y="1957070"/>
            <a:ext cx="5812790" cy="26295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1" name="Rect 0"/>
          <p:cNvSpPr txBox="1">
            <a:spLocks/>
          </p:cNvSpPr>
          <p:nvPr>
            <p:ph type="body"/>
          </p:nvPr>
        </p:nvSpPr>
        <p:spPr>
          <a:xfrm rot="5400000">
            <a:off x="1798955" y="-595630"/>
            <a:ext cx="5812790" cy="77349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5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8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89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0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1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4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0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01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2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3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6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7" name="Rect 0"/>
          <p:cNvSpPr txBox="1">
            <a:spLocks/>
          </p:cNvSpPr>
          <p:nvPr>
            <p:ph type="body"/>
          </p:nvPr>
        </p:nvSpPr>
        <p:spPr>
          <a:xfrm rot="0">
            <a:off x="6172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8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9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0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4" name="Rect 0"/>
          <p:cNvSpPr txBox="1">
            <a:spLocks/>
          </p:cNvSpPr>
          <p:nvPr>
            <p:ph type="body"/>
          </p:nvPr>
        </p:nvSpPr>
        <p:spPr>
          <a:xfrm rot="0">
            <a:off x="840105" y="2505075"/>
            <a:ext cx="5158105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6" name="Rect 0"/>
          <p:cNvSpPr txBox="1">
            <a:spLocks/>
          </p:cNvSpPr>
          <p:nvPr>
            <p:ph type="body"/>
          </p:nvPr>
        </p:nvSpPr>
        <p:spPr>
          <a:xfrm rot="0">
            <a:off x="6172200" y="2505075"/>
            <a:ext cx="5184140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1" name="Rect 0"/>
          <p:cNvSpPr txBox="1">
            <a:spLocks/>
          </p:cNvSpPr>
          <p:nvPr>
            <p:ph type="body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132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3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8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</p:sp>
      <p:sp>
        <p:nvSpPr>
          <p:cNvPr id="139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40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1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2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5" name="Rect 0"/>
          <p:cNvSpPr txBox="1">
            <a:spLocks/>
          </p:cNvSpPr>
          <p:nvPr>
            <p:ph type="body"/>
          </p:nvPr>
        </p:nvSpPr>
        <p:spPr>
          <a:xfrm rot="5400000">
            <a:off x="3919855" y="-1256030"/>
            <a:ext cx="4352925" cy="1051687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4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 txBox="1">
            <a:spLocks/>
          </p:cNvSpPr>
          <p:nvPr>
            <p:ph type="title"/>
          </p:nvPr>
        </p:nvSpPr>
        <p:spPr>
          <a:xfrm rot="5400000">
            <a:off x="7132955" y="1957070"/>
            <a:ext cx="5812790" cy="26295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1" name="Rect 0"/>
          <p:cNvSpPr txBox="1">
            <a:spLocks/>
          </p:cNvSpPr>
          <p:nvPr>
            <p:ph type="body"/>
          </p:nvPr>
        </p:nvSpPr>
        <p:spPr>
          <a:xfrm rot="5400000">
            <a:off x="1798955" y="-595630"/>
            <a:ext cx="5812790" cy="77349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5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8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89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0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1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8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4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0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01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2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3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6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7" name="Rect 0"/>
          <p:cNvSpPr txBox="1">
            <a:spLocks/>
          </p:cNvSpPr>
          <p:nvPr>
            <p:ph type="body"/>
          </p:nvPr>
        </p:nvSpPr>
        <p:spPr>
          <a:xfrm rot="0">
            <a:off x="6172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8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9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0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4" name="Rect 0"/>
          <p:cNvSpPr txBox="1">
            <a:spLocks/>
          </p:cNvSpPr>
          <p:nvPr>
            <p:ph type="body"/>
          </p:nvPr>
        </p:nvSpPr>
        <p:spPr>
          <a:xfrm rot="0">
            <a:off x="840105" y="2505075"/>
            <a:ext cx="5158105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6" name="Rect 0"/>
          <p:cNvSpPr txBox="1">
            <a:spLocks/>
          </p:cNvSpPr>
          <p:nvPr>
            <p:ph type="body"/>
          </p:nvPr>
        </p:nvSpPr>
        <p:spPr>
          <a:xfrm rot="0">
            <a:off x="6172200" y="2505075"/>
            <a:ext cx="5184140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1" name="Rect 0"/>
          <p:cNvSpPr txBox="1">
            <a:spLocks/>
          </p:cNvSpPr>
          <p:nvPr>
            <p:ph type="body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132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3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8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</p:sp>
      <p:sp>
        <p:nvSpPr>
          <p:cNvPr id="139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40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1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2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5" name="Rect 0"/>
          <p:cNvSpPr txBox="1">
            <a:spLocks/>
          </p:cNvSpPr>
          <p:nvPr>
            <p:ph type="body"/>
          </p:nvPr>
        </p:nvSpPr>
        <p:spPr>
          <a:xfrm rot="5400000">
            <a:off x="3919855" y="-1256030"/>
            <a:ext cx="4352925" cy="1051687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4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 txBox="1">
            <a:spLocks/>
          </p:cNvSpPr>
          <p:nvPr>
            <p:ph type="title"/>
          </p:nvPr>
        </p:nvSpPr>
        <p:spPr>
          <a:xfrm rot="5400000">
            <a:off x="7132955" y="1957070"/>
            <a:ext cx="5812790" cy="26295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1" name="Rect 0"/>
          <p:cNvSpPr txBox="1">
            <a:spLocks/>
          </p:cNvSpPr>
          <p:nvPr>
            <p:ph type="body"/>
          </p:nvPr>
        </p:nvSpPr>
        <p:spPr>
          <a:xfrm rot="5400000">
            <a:off x="1798955" y="-595630"/>
            <a:ext cx="5812790" cy="77349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5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8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89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0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1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4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0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01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2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3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6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7" name="Rect 0"/>
          <p:cNvSpPr txBox="1">
            <a:spLocks/>
          </p:cNvSpPr>
          <p:nvPr>
            <p:ph type="body"/>
          </p:nvPr>
        </p:nvSpPr>
        <p:spPr>
          <a:xfrm rot="0">
            <a:off x="6172200" y="1825625"/>
            <a:ext cx="5182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08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09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0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4" name="Rect 0"/>
          <p:cNvSpPr txBox="1">
            <a:spLocks/>
          </p:cNvSpPr>
          <p:nvPr>
            <p:ph type="body"/>
          </p:nvPr>
        </p:nvSpPr>
        <p:spPr>
          <a:xfrm rot="0">
            <a:off x="840105" y="2505075"/>
            <a:ext cx="5158105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16" name="Rect 0"/>
          <p:cNvSpPr txBox="1">
            <a:spLocks/>
          </p:cNvSpPr>
          <p:nvPr>
            <p:ph type="body"/>
          </p:nvPr>
        </p:nvSpPr>
        <p:spPr>
          <a:xfrm rot="0">
            <a:off x="6172200" y="2505075"/>
            <a:ext cx="5184140" cy="3685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1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1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2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1" name="Rect 0"/>
          <p:cNvSpPr txBox="1">
            <a:spLocks/>
          </p:cNvSpPr>
          <p:nvPr>
            <p:ph type="body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31800" defTabSz="508000"/>
          </a:p>
        </p:txBody>
      </p:sp>
      <p:sp>
        <p:nvSpPr>
          <p:cNvPr id="132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3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38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  <a:noFill/>
          <a:ln w="0">
            <a:noFill/>
            <a:prstDash/>
          </a:ln>
        </p:spPr>
      </p:sp>
      <p:sp>
        <p:nvSpPr>
          <p:cNvPr id="139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228600" defTabSz="508000">
              <a:buFontTx/>
              <a:buNone/>
            </a:pPr>
          </a:p>
        </p:txBody>
      </p:sp>
      <p:sp>
        <p:nvSpPr>
          <p:cNvPr id="140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1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2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5" name="Rect 0"/>
          <p:cNvSpPr txBox="1">
            <a:spLocks/>
          </p:cNvSpPr>
          <p:nvPr>
            <p:ph type="body"/>
          </p:nvPr>
        </p:nvSpPr>
        <p:spPr>
          <a:xfrm rot="5400000">
            <a:off x="3919855" y="-1256030"/>
            <a:ext cx="4352925" cy="1051687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46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7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48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 0"/>
          <p:cNvSpPr txBox="1">
            <a:spLocks/>
          </p:cNvSpPr>
          <p:nvPr>
            <p:ph type="title"/>
          </p:nvPr>
        </p:nvSpPr>
        <p:spPr>
          <a:xfrm rot="5400000">
            <a:off x="7132955" y="1957070"/>
            <a:ext cx="5812790" cy="26295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1" name="Rect 0"/>
          <p:cNvSpPr txBox="1">
            <a:spLocks/>
          </p:cNvSpPr>
          <p:nvPr>
            <p:ph type="body"/>
          </p:nvPr>
        </p:nvSpPr>
        <p:spPr>
          <a:xfrm rot="5400000">
            <a:off x="1798955" y="-595630"/>
            <a:ext cx="5812790" cy="77349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342900" defTabSz="508000"/>
          </a:p>
        </p:txBody>
      </p:sp>
      <p:sp>
        <p:nvSpPr>
          <p:cNvPr id="15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15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2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8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05" y="1681480"/>
            <a:ext cx="5157470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35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1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7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138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9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1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0.xml"></Relationship><Relationship Id="rId2" Type="http://schemas.openxmlformats.org/officeDocument/2006/relationships/slideLayout" Target="../slideLayouts/slideLayout101.xml"></Relationship><Relationship Id="rId3" Type="http://schemas.openxmlformats.org/officeDocument/2006/relationships/slideLayout" Target="../slideLayouts/slideLayout102.xml"></Relationship><Relationship Id="rId4" Type="http://schemas.openxmlformats.org/officeDocument/2006/relationships/slideLayout" Target="../slideLayouts/slideLayout103.xml"></Relationship><Relationship Id="rId5" Type="http://schemas.openxmlformats.org/officeDocument/2006/relationships/slideLayout" Target="../slideLayouts/slideLayout104.xml"></Relationship><Relationship Id="rId6" Type="http://schemas.openxmlformats.org/officeDocument/2006/relationships/slideLayout" Target="../slideLayouts/slideLayout105.xml"></Relationship><Relationship Id="rId7" Type="http://schemas.openxmlformats.org/officeDocument/2006/relationships/slideLayout" Target="../slideLayouts/slideLayout106.xml"></Relationship><Relationship Id="rId8" Type="http://schemas.openxmlformats.org/officeDocument/2006/relationships/slideLayout" Target="../slideLayouts/slideLayout107.xml"></Relationship><Relationship Id="rId9" Type="http://schemas.openxmlformats.org/officeDocument/2006/relationships/slideLayout" Target="../slideLayouts/slideLayout108.xml"></Relationship><Relationship Id="rId10" Type="http://schemas.openxmlformats.org/officeDocument/2006/relationships/slideLayout" Target="../slideLayouts/slideLayout109.xml"></Relationship><Relationship Id="rId11" Type="http://schemas.openxmlformats.org/officeDocument/2006/relationships/slideLayout" Target="../slideLayouts/slideLayout110.xml"></Relationship><Relationship Id="rId12" Type="http://schemas.openxmlformats.org/officeDocument/2006/relationships/theme" Target="../theme/theme10.xml"></Relationship></Relationships>
</file>

<file path=ppt/slideMasters/_rels/slideMaster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1.xml"></Relationship><Relationship Id="rId2" Type="http://schemas.openxmlformats.org/officeDocument/2006/relationships/slideLayout" Target="../slideLayouts/slideLayout112.xml"></Relationship><Relationship Id="rId3" Type="http://schemas.openxmlformats.org/officeDocument/2006/relationships/slideLayout" Target="../slideLayouts/slideLayout113.xml"></Relationship><Relationship Id="rId4" Type="http://schemas.openxmlformats.org/officeDocument/2006/relationships/slideLayout" Target="../slideLayouts/slideLayout114.xml"></Relationship><Relationship Id="rId5" Type="http://schemas.openxmlformats.org/officeDocument/2006/relationships/slideLayout" Target="../slideLayouts/slideLayout115.xml"></Relationship><Relationship Id="rId6" Type="http://schemas.openxmlformats.org/officeDocument/2006/relationships/slideLayout" Target="../slideLayouts/slideLayout116.xml"></Relationship><Relationship Id="rId7" Type="http://schemas.openxmlformats.org/officeDocument/2006/relationships/slideLayout" Target="../slideLayouts/slideLayout117.xml"></Relationship><Relationship Id="rId8" Type="http://schemas.openxmlformats.org/officeDocument/2006/relationships/slideLayout" Target="../slideLayouts/slideLayout118.xml"></Relationship><Relationship Id="rId9" Type="http://schemas.openxmlformats.org/officeDocument/2006/relationships/slideLayout" Target="../slideLayouts/slideLayout119.xml"></Relationship><Relationship Id="rId10" Type="http://schemas.openxmlformats.org/officeDocument/2006/relationships/slideLayout" Target="../slideLayouts/slideLayout120.xml"></Relationship><Relationship Id="rId11" Type="http://schemas.openxmlformats.org/officeDocument/2006/relationships/slideLayout" Target="../slideLayouts/slideLayout121.xml"></Relationship><Relationship Id="rId12" Type="http://schemas.openxmlformats.org/officeDocument/2006/relationships/theme" Target="../theme/theme11.xml"></Relationship></Relationships>
</file>

<file path=ppt/slideMasters/_rels/slideMaster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2.xml"></Relationship><Relationship Id="rId2" Type="http://schemas.openxmlformats.org/officeDocument/2006/relationships/slideLayout" Target="../slideLayouts/slideLayout123.xml"></Relationship><Relationship Id="rId3" Type="http://schemas.openxmlformats.org/officeDocument/2006/relationships/slideLayout" Target="../slideLayouts/slideLayout124.xml"></Relationship><Relationship Id="rId4" Type="http://schemas.openxmlformats.org/officeDocument/2006/relationships/slideLayout" Target="../slideLayouts/slideLayout125.xml"></Relationship><Relationship Id="rId5" Type="http://schemas.openxmlformats.org/officeDocument/2006/relationships/slideLayout" Target="../slideLayouts/slideLayout126.xml"></Relationship><Relationship Id="rId6" Type="http://schemas.openxmlformats.org/officeDocument/2006/relationships/slideLayout" Target="../slideLayouts/slideLayout127.xml"></Relationship><Relationship Id="rId7" Type="http://schemas.openxmlformats.org/officeDocument/2006/relationships/slideLayout" Target="../slideLayouts/slideLayout128.xml"></Relationship><Relationship Id="rId8" Type="http://schemas.openxmlformats.org/officeDocument/2006/relationships/slideLayout" Target="../slideLayouts/slideLayout129.xml"></Relationship><Relationship Id="rId9" Type="http://schemas.openxmlformats.org/officeDocument/2006/relationships/slideLayout" Target="../slideLayouts/slideLayout130.xml"></Relationship><Relationship Id="rId10" Type="http://schemas.openxmlformats.org/officeDocument/2006/relationships/slideLayout" Target="../slideLayouts/slideLayout131.xml"></Relationship><Relationship Id="rId11" Type="http://schemas.openxmlformats.org/officeDocument/2006/relationships/slideLayout" Target="../slideLayouts/slideLayout132.xml"></Relationship><Relationship Id="rId12" Type="http://schemas.openxmlformats.org/officeDocument/2006/relationships/theme" Target="../theme/theme12.xml"></Relationship></Relationships>
</file>

<file path=ppt/slideMasters/_rels/slideMaster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3.xml"></Relationship><Relationship Id="rId2" Type="http://schemas.openxmlformats.org/officeDocument/2006/relationships/slideLayout" Target="../slideLayouts/slideLayout134.xml"></Relationship><Relationship Id="rId3" Type="http://schemas.openxmlformats.org/officeDocument/2006/relationships/slideLayout" Target="../slideLayouts/slideLayout135.xml"></Relationship><Relationship Id="rId4" Type="http://schemas.openxmlformats.org/officeDocument/2006/relationships/slideLayout" Target="../slideLayouts/slideLayout136.xml"></Relationship><Relationship Id="rId5" Type="http://schemas.openxmlformats.org/officeDocument/2006/relationships/slideLayout" Target="../slideLayouts/slideLayout137.xml"></Relationship><Relationship Id="rId6" Type="http://schemas.openxmlformats.org/officeDocument/2006/relationships/slideLayout" Target="../slideLayouts/slideLayout138.xml"></Relationship><Relationship Id="rId7" Type="http://schemas.openxmlformats.org/officeDocument/2006/relationships/slideLayout" Target="../slideLayouts/slideLayout139.xml"></Relationship><Relationship Id="rId8" Type="http://schemas.openxmlformats.org/officeDocument/2006/relationships/slideLayout" Target="../slideLayouts/slideLayout140.xml"></Relationship><Relationship Id="rId9" Type="http://schemas.openxmlformats.org/officeDocument/2006/relationships/slideLayout" Target="../slideLayouts/slideLayout141.xml"></Relationship><Relationship Id="rId10" Type="http://schemas.openxmlformats.org/officeDocument/2006/relationships/slideLayout" Target="../slideLayouts/slideLayout142.xml"></Relationship><Relationship Id="rId11" Type="http://schemas.openxmlformats.org/officeDocument/2006/relationships/slideLayout" Target="../slideLayouts/slideLayout143.xml"></Relationship><Relationship Id="rId12" Type="http://schemas.openxmlformats.org/officeDocument/2006/relationships/theme" Target="../theme/theme13.xml"></Relationship></Relationships>
</file>

<file path=ppt/slideMasters/_rels/slideMaster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44.xml"></Relationship><Relationship Id="rId2" Type="http://schemas.openxmlformats.org/officeDocument/2006/relationships/slideLayout" Target="../slideLayouts/slideLayout145.xml"></Relationship><Relationship Id="rId3" Type="http://schemas.openxmlformats.org/officeDocument/2006/relationships/slideLayout" Target="../slideLayouts/slideLayout146.xml"></Relationship><Relationship Id="rId4" Type="http://schemas.openxmlformats.org/officeDocument/2006/relationships/slideLayout" Target="../slideLayouts/slideLayout147.xml"></Relationship><Relationship Id="rId5" Type="http://schemas.openxmlformats.org/officeDocument/2006/relationships/slideLayout" Target="../slideLayouts/slideLayout148.xml"></Relationship><Relationship Id="rId6" Type="http://schemas.openxmlformats.org/officeDocument/2006/relationships/slideLayout" Target="../slideLayouts/slideLayout149.xml"></Relationship><Relationship Id="rId7" Type="http://schemas.openxmlformats.org/officeDocument/2006/relationships/slideLayout" Target="../slideLayouts/slideLayout150.xml"></Relationship><Relationship Id="rId8" Type="http://schemas.openxmlformats.org/officeDocument/2006/relationships/slideLayout" Target="../slideLayouts/slideLayout151.xml"></Relationship><Relationship Id="rId9" Type="http://schemas.openxmlformats.org/officeDocument/2006/relationships/slideLayout" Target="../slideLayouts/slideLayout152.xml"></Relationship><Relationship Id="rId10" Type="http://schemas.openxmlformats.org/officeDocument/2006/relationships/slideLayout" Target="../slideLayouts/slideLayout153.xml"></Relationship><Relationship Id="rId11" Type="http://schemas.openxmlformats.org/officeDocument/2006/relationships/slideLayout" Target="../slideLayouts/slideLayout154.xml"></Relationship><Relationship Id="rId12" Type="http://schemas.openxmlformats.org/officeDocument/2006/relationships/theme" Target="../theme/theme14.xml"></Relationship></Relationships>
</file>

<file path=ppt/slideMasters/_rels/slideMaster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5.xml"></Relationship><Relationship Id="rId2" Type="http://schemas.openxmlformats.org/officeDocument/2006/relationships/slideLayout" Target="../slideLayouts/slideLayout156.xml"></Relationship><Relationship Id="rId3" Type="http://schemas.openxmlformats.org/officeDocument/2006/relationships/slideLayout" Target="../slideLayouts/slideLayout157.xml"></Relationship><Relationship Id="rId4" Type="http://schemas.openxmlformats.org/officeDocument/2006/relationships/slideLayout" Target="../slideLayouts/slideLayout158.xml"></Relationship><Relationship Id="rId5" Type="http://schemas.openxmlformats.org/officeDocument/2006/relationships/slideLayout" Target="../slideLayouts/slideLayout159.xml"></Relationship><Relationship Id="rId6" Type="http://schemas.openxmlformats.org/officeDocument/2006/relationships/slideLayout" Target="../slideLayouts/slideLayout160.xml"></Relationship><Relationship Id="rId7" Type="http://schemas.openxmlformats.org/officeDocument/2006/relationships/slideLayout" Target="../slideLayouts/slideLayout161.xml"></Relationship><Relationship Id="rId8" Type="http://schemas.openxmlformats.org/officeDocument/2006/relationships/slideLayout" Target="../slideLayouts/slideLayout162.xml"></Relationship><Relationship Id="rId9" Type="http://schemas.openxmlformats.org/officeDocument/2006/relationships/slideLayout" Target="../slideLayouts/slideLayout163.xml"></Relationship><Relationship Id="rId10" Type="http://schemas.openxmlformats.org/officeDocument/2006/relationships/slideLayout" Target="../slideLayouts/slideLayout164.xml"></Relationship><Relationship Id="rId11" Type="http://schemas.openxmlformats.org/officeDocument/2006/relationships/slideLayout" Target="../slideLayouts/slideLayout165.xml"></Relationship><Relationship Id="rId12" Type="http://schemas.openxmlformats.org/officeDocument/2006/relationships/theme" Target="../theme/theme15.xml"></Relationship></Relationships>
</file>

<file path=ppt/slideMasters/_rels/slideMaster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66.xml"></Relationship><Relationship Id="rId2" Type="http://schemas.openxmlformats.org/officeDocument/2006/relationships/slideLayout" Target="../slideLayouts/slideLayout167.xml"></Relationship><Relationship Id="rId3" Type="http://schemas.openxmlformats.org/officeDocument/2006/relationships/slideLayout" Target="../slideLayouts/slideLayout168.xml"></Relationship><Relationship Id="rId4" Type="http://schemas.openxmlformats.org/officeDocument/2006/relationships/slideLayout" Target="../slideLayouts/slideLayout169.xml"></Relationship><Relationship Id="rId5" Type="http://schemas.openxmlformats.org/officeDocument/2006/relationships/slideLayout" Target="../slideLayouts/slideLayout170.xml"></Relationship><Relationship Id="rId6" Type="http://schemas.openxmlformats.org/officeDocument/2006/relationships/slideLayout" Target="../slideLayouts/slideLayout171.xml"></Relationship><Relationship Id="rId7" Type="http://schemas.openxmlformats.org/officeDocument/2006/relationships/slideLayout" Target="../slideLayouts/slideLayout172.xml"></Relationship><Relationship Id="rId8" Type="http://schemas.openxmlformats.org/officeDocument/2006/relationships/slideLayout" Target="../slideLayouts/slideLayout173.xml"></Relationship><Relationship Id="rId9" Type="http://schemas.openxmlformats.org/officeDocument/2006/relationships/slideLayout" Target="../slideLayouts/slideLayout174.xml"></Relationship><Relationship Id="rId10" Type="http://schemas.openxmlformats.org/officeDocument/2006/relationships/slideLayout" Target="../slideLayouts/slideLayout175.xml"></Relationship><Relationship Id="rId11" Type="http://schemas.openxmlformats.org/officeDocument/2006/relationships/slideLayout" Target="../slideLayouts/slideLayout176.xml"></Relationship><Relationship Id="rId12" Type="http://schemas.openxmlformats.org/officeDocument/2006/relationships/theme" Target="../theme/theme16.xml"></Relationship></Relationships>
</file>

<file path=ppt/slideMasters/_rels/slideMaster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77.xml"></Relationship><Relationship Id="rId2" Type="http://schemas.openxmlformats.org/officeDocument/2006/relationships/slideLayout" Target="../slideLayouts/slideLayout178.xml"></Relationship><Relationship Id="rId3" Type="http://schemas.openxmlformats.org/officeDocument/2006/relationships/slideLayout" Target="../slideLayouts/slideLayout179.xml"></Relationship><Relationship Id="rId4" Type="http://schemas.openxmlformats.org/officeDocument/2006/relationships/slideLayout" Target="../slideLayouts/slideLayout180.xml"></Relationship><Relationship Id="rId5" Type="http://schemas.openxmlformats.org/officeDocument/2006/relationships/slideLayout" Target="../slideLayouts/slideLayout181.xml"></Relationship><Relationship Id="rId6" Type="http://schemas.openxmlformats.org/officeDocument/2006/relationships/slideLayout" Target="../slideLayouts/slideLayout182.xml"></Relationship><Relationship Id="rId7" Type="http://schemas.openxmlformats.org/officeDocument/2006/relationships/slideLayout" Target="../slideLayouts/slideLayout183.xml"></Relationship><Relationship Id="rId8" Type="http://schemas.openxmlformats.org/officeDocument/2006/relationships/slideLayout" Target="../slideLayouts/slideLayout184.xml"></Relationship><Relationship Id="rId9" Type="http://schemas.openxmlformats.org/officeDocument/2006/relationships/slideLayout" Target="../slideLayouts/slideLayout185.xml"></Relationship><Relationship Id="rId10" Type="http://schemas.openxmlformats.org/officeDocument/2006/relationships/slideLayout" Target="../slideLayouts/slideLayout186.xml"></Relationship><Relationship Id="rId11" Type="http://schemas.openxmlformats.org/officeDocument/2006/relationships/slideLayout" Target="../slideLayouts/slideLayout187.xml"></Relationship><Relationship Id="rId12" Type="http://schemas.openxmlformats.org/officeDocument/2006/relationships/theme" Target="../theme/theme17.xml"></Relationship></Relationships>
</file>

<file path=ppt/slideMasters/_rels/slideMaster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8.xml"></Relationship><Relationship Id="rId2" Type="http://schemas.openxmlformats.org/officeDocument/2006/relationships/slideLayout" Target="../slideLayouts/slideLayout189.xml"></Relationship><Relationship Id="rId3" Type="http://schemas.openxmlformats.org/officeDocument/2006/relationships/slideLayout" Target="../slideLayouts/slideLayout190.xml"></Relationship><Relationship Id="rId4" Type="http://schemas.openxmlformats.org/officeDocument/2006/relationships/slideLayout" Target="../slideLayouts/slideLayout191.xml"></Relationship><Relationship Id="rId5" Type="http://schemas.openxmlformats.org/officeDocument/2006/relationships/slideLayout" Target="../slideLayouts/slideLayout192.xml"></Relationship><Relationship Id="rId6" Type="http://schemas.openxmlformats.org/officeDocument/2006/relationships/slideLayout" Target="../slideLayouts/slideLayout193.xml"></Relationship><Relationship Id="rId7" Type="http://schemas.openxmlformats.org/officeDocument/2006/relationships/slideLayout" Target="../slideLayouts/slideLayout194.xml"></Relationship><Relationship Id="rId8" Type="http://schemas.openxmlformats.org/officeDocument/2006/relationships/slideLayout" Target="../slideLayouts/slideLayout195.xml"></Relationship><Relationship Id="rId9" Type="http://schemas.openxmlformats.org/officeDocument/2006/relationships/slideLayout" Target="../slideLayouts/slideLayout196.xml"></Relationship><Relationship Id="rId10" Type="http://schemas.openxmlformats.org/officeDocument/2006/relationships/slideLayout" Target="../slideLayouts/slideLayout197.xml"></Relationship><Relationship Id="rId11" Type="http://schemas.openxmlformats.org/officeDocument/2006/relationships/slideLayout" Target="../slideLayouts/slideLayout198.xml"></Relationship><Relationship Id="rId12" Type="http://schemas.openxmlformats.org/officeDocument/2006/relationships/theme" Target="../theme/theme18.xml"></Relationship></Relationships>
</file>

<file path=ppt/slideMasters/_rels/slideMaster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99.xml"></Relationship><Relationship Id="rId2" Type="http://schemas.openxmlformats.org/officeDocument/2006/relationships/slideLayout" Target="../slideLayouts/slideLayout200.xml"></Relationship><Relationship Id="rId3" Type="http://schemas.openxmlformats.org/officeDocument/2006/relationships/slideLayout" Target="../slideLayouts/slideLayout201.xml"></Relationship><Relationship Id="rId4" Type="http://schemas.openxmlformats.org/officeDocument/2006/relationships/slideLayout" Target="../slideLayouts/slideLayout202.xml"></Relationship><Relationship Id="rId5" Type="http://schemas.openxmlformats.org/officeDocument/2006/relationships/slideLayout" Target="../slideLayouts/slideLayout203.xml"></Relationship><Relationship Id="rId6" Type="http://schemas.openxmlformats.org/officeDocument/2006/relationships/slideLayout" Target="../slideLayouts/slideLayout204.xml"></Relationship><Relationship Id="rId7" Type="http://schemas.openxmlformats.org/officeDocument/2006/relationships/slideLayout" Target="../slideLayouts/slideLayout205.xml"></Relationship><Relationship Id="rId8" Type="http://schemas.openxmlformats.org/officeDocument/2006/relationships/slideLayout" Target="../slideLayouts/slideLayout206.xml"></Relationship><Relationship Id="rId9" Type="http://schemas.openxmlformats.org/officeDocument/2006/relationships/slideLayout" Target="../slideLayouts/slideLayout207.xml"></Relationship><Relationship Id="rId10" Type="http://schemas.openxmlformats.org/officeDocument/2006/relationships/slideLayout" Target="../slideLayouts/slideLayout208.xml"></Relationship><Relationship Id="rId11" Type="http://schemas.openxmlformats.org/officeDocument/2006/relationships/slideLayout" Target="../slideLayouts/slideLayout209.xml"></Relationship><Relationship Id="rId12" Type="http://schemas.openxmlformats.org/officeDocument/2006/relationships/theme" Target="../theme/theme19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0.xml"></Relationship><Relationship Id="rId2" Type="http://schemas.openxmlformats.org/officeDocument/2006/relationships/slideLayout" Target="../slideLayouts/slideLayout211.xml"></Relationship><Relationship Id="rId3" Type="http://schemas.openxmlformats.org/officeDocument/2006/relationships/slideLayout" Target="../slideLayouts/slideLayout212.xml"></Relationship><Relationship Id="rId4" Type="http://schemas.openxmlformats.org/officeDocument/2006/relationships/slideLayout" Target="../slideLayouts/slideLayout213.xml"></Relationship><Relationship Id="rId5" Type="http://schemas.openxmlformats.org/officeDocument/2006/relationships/slideLayout" Target="../slideLayouts/slideLayout214.xml"></Relationship><Relationship Id="rId6" Type="http://schemas.openxmlformats.org/officeDocument/2006/relationships/slideLayout" Target="../slideLayouts/slideLayout215.xml"></Relationship><Relationship Id="rId7" Type="http://schemas.openxmlformats.org/officeDocument/2006/relationships/slideLayout" Target="../slideLayouts/slideLayout216.xml"></Relationship><Relationship Id="rId8" Type="http://schemas.openxmlformats.org/officeDocument/2006/relationships/slideLayout" Target="../slideLayouts/slideLayout217.xml"></Relationship><Relationship Id="rId9" Type="http://schemas.openxmlformats.org/officeDocument/2006/relationships/slideLayout" Target="../slideLayouts/slideLayout218.xml"></Relationship><Relationship Id="rId10" Type="http://schemas.openxmlformats.org/officeDocument/2006/relationships/slideLayout" Target="../slideLayouts/slideLayout219.xml"></Relationship><Relationship Id="rId11" Type="http://schemas.openxmlformats.org/officeDocument/2006/relationships/slideLayout" Target="../slideLayouts/slideLayout220.xml"></Relationship><Relationship Id="rId12" Type="http://schemas.openxmlformats.org/officeDocument/2006/relationships/theme" Target="../theme/theme20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slideLayout" Target="../slideLayouts/slideLayout57.xml"></Relationship><Relationship Id="rId3" Type="http://schemas.openxmlformats.org/officeDocument/2006/relationships/slideLayout" Target="../slideLayouts/slideLayout58.xml"></Relationship><Relationship Id="rId4" Type="http://schemas.openxmlformats.org/officeDocument/2006/relationships/slideLayout" Target="../slideLayouts/slideLayout59.xml"></Relationship><Relationship Id="rId5" Type="http://schemas.openxmlformats.org/officeDocument/2006/relationships/slideLayout" Target="../slideLayouts/slideLayout60.xml"></Relationship><Relationship Id="rId6" Type="http://schemas.openxmlformats.org/officeDocument/2006/relationships/slideLayout" Target="../slideLayouts/slideLayout61.xml"></Relationship><Relationship Id="rId7" Type="http://schemas.openxmlformats.org/officeDocument/2006/relationships/slideLayout" Target="../slideLayouts/slideLayout62.xml"></Relationship><Relationship Id="rId8" Type="http://schemas.openxmlformats.org/officeDocument/2006/relationships/slideLayout" Target="../slideLayouts/slideLayout63.xml"></Relationship><Relationship Id="rId9" Type="http://schemas.openxmlformats.org/officeDocument/2006/relationships/slideLayout" Target="../slideLayouts/slideLayout64.xml"></Relationship><Relationship Id="rId10" Type="http://schemas.openxmlformats.org/officeDocument/2006/relationships/slideLayout" Target="../slideLayouts/slideLayout65.xml"></Relationship><Relationship Id="rId11" Type="http://schemas.openxmlformats.org/officeDocument/2006/relationships/slideLayout" Target="../slideLayouts/slideLayout66.xml"></Relationship><Relationship Id="rId12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7.xml"></Relationship><Relationship Id="rId2" Type="http://schemas.openxmlformats.org/officeDocument/2006/relationships/slideLayout" Target="../slideLayouts/slideLayout68.xml"></Relationship><Relationship Id="rId3" Type="http://schemas.openxmlformats.org/officeDocument/2006/relationships/slideLayout" Target="../slideLayouts/slideLayout69.xml"></Relationship><Relationship Id="rId4" Type="http://schemas.openxmlformats.org/officeDocument/2006/relationships/slideLayout" Target="../slideLayouts/slideLayout70.xml"></Relationship><Relationship Id="rId5" Type="http://schemas.openxmlformats.org/officeDocument/2006/relationships/slideLayout" Target="../slideLayouts/slideLayout71.xml"></Relationship><Relationship Id="rId6" Type="http://schemas.openxmlformats.org/officeDocument/2006/relationships/slideLayout" Target="../slideLayouts/slideLayout72.xml"></Relationship><Relationship Id="rId7" Type="http://schemas.openxmlformats.org/officeDocument/2006/relationships/slideLayout" Target="../slideLayouts/slideLayout73.xml"></Relationship><Relationship Id="rId8" Type="http://schemas.openxmlformats.org/officeDocument/2006/relationships/slideLayout" Target="../slideLayouts/slideLayout74.xml"></Relationship><Relationship Id="rId9" Type="http://schemas.openxmlformats.org/officeDocument/2006/relationships/slideLayout" Target="../slideLayouts/slideLayout75.xml"></Relationship><Relationship Id="rId10" Type="http://schemas.openxmlformats.org/officeDocument/2006/relationships/slideLayout" Target="../slideLayouts/slideLayout76.xml"></Relationship><Relationship Id="rId11" Type="http://schemas.openxmlformats.org/officeDocument/2006/relationships/slideLayout" Target="../slideLayouts/slideLayout77.xml"></Relationship><Relationship Id="rId12" Type="http://schemas.openxmlformats.org/officeDocument/2006/relationships/theme" Target="../theme/theme7.xml"></Relationship></Relationships>
</file>

<file path=ppt/slideMasters/_rels/slideMaster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slideLayout" Target="../slideLayouts/slideLayout79.xml"></Relationship><Relationship Id="rId3" Type="http://schemas.openxmlformats.org/officeDocument/2006/relationships/slideLayout" Target="../slideLayouts/slideLayout80.xml"></Relationship><Relationship Id="rId4" Type="http://schemas.openxmlformats.org/officeDocument/2006/relationships/slideLayout" Target="../slideLayouts/slideLayout81.xml"></Relationship><Relationship Id="rId5" Type="http://schemas.openxmlformats.org/officeDocument/2006/relationships/slideLayout" Target="../slideLayouts/slideLayout82.xml"></Relationship><Relationship Id="rId6" Type="http://schemas.openxmlformats.org/officeDocument/2006/relationships/slideLayout" Target="../slideLayouts/slideLayout83.xml"></Relationship><Relationship Id="rId7" Type="http://schemas.openxmlformats.org/officeDocument/2006/relationships/slideLayout" Target="../slideLayouts/slideLayout84.xml"></Relationship><Relationship Id="rId8" Type="http://schemas.openxmlformats.org/officeDocument/2006/relationships/slideLayout" Target="../slideLayouts/slideLayout85.xml"></Relationship><Relationship Id="rId9" Type="http://schemas.openxmlformats.org/officeDocument/2006/relationships/slideLayout" Target="../slideLayouts/slideLayout86.xml"></Relationship><Relationship Id="rId10" Type="http://schemas.openxmlformats.org/officeDocument/2006/relationships/slideLayout" Target="../slideLayouts/slideLayout87.xml"></Relationship><Relationship Id="rId11" Type="http://schemas.openxmlformats.org/officeDocument/2006/relationships/slideLayout" Target="../slideLayouts/slideLayout88.xml"></Relationship><Relationship Id="rId12" Type="http://schemas.openxmlformats.org/officeDocument/2006/relationships/theme" Target="../theme/theme8.xml"></Relationship></Relationships>
</file>

<file path=ppt/slideMasters/_rels/slideMaster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9.xml"></Relationship><Relationship Id="rId2" Type="http://schemas.openxmlformats.org/officeDocument/2006/relationships/slideLayout" Target="../slideLayouts/slideLayout90.xml"></Relationship><Relationship Id="rId3" Type="http://schemas.openxmlformats.org/officeDocument/2006/relationships/slideLayout" Target="../slideLayouts/slideLayout91.xml"></Relationship><Relationship Id="rId4" Type="http://schemas.openxmlformats.org/officeDocument/2006/relationships/slideLayout" Target="../slideLayouts/slideLayout92.xml"></Relationship><Relationship Id="rId5" Type="http://schemas.openxmlformats.org/officeDocument/2006/relationships/slideLayout" Target="../slideLayouts/slideLayout93.xml"></Relationship><Relationship Id="rId6" Type="http://schemas.openxmlformats.org/officeDocument/2006/relationships/slideLayout" Target="../slideLayouts/slideLayout94.xml"></Relationship><Relationship Id="rId7" Type="http://schemas.openxmlformats.org/officeDocument/2006/relationships/slideLayout" Target="../slideLayouts/slideLayout95.xml"></Relationship><Relationship Id="rId8" Type="http://schemas.openxmlformats.org/officeDocument/2006/relationships/slideLayout" Target="../slideLayouts/slideLayout96.xml"></Relationship><Relationship Id="rId9" Type="http://schemas.openxmlformats.org/officeDocument/2006/relationships/slideLayout" Target="../slideLayouts/slideLayout97.xml"></Relationship><Relationship Id="rId10" Type="http://schemas.openxmlformats.org/officeDocument/2006/relationships/slideLayout" Target="../slideLayouts/slideLayout98.xml"></Relationship><Relationship Id="rId11" Type="http://schemas.openxmlformats.org/officeDocument/2006/relationships/slideLayout" Target="../slideLayouts/slideLayout99.xml"></Relationship><Relationship Id="rId12" Type="http://schemas.openxmlformats.org/officeDocument/2006/relationships/theme" Target="../theme/theme9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65" r:id="rId1"/>
    <p:sldLayoutId id="2147486266" r:id="rId2"/>
    <p:sldLayoutId id="2147486267" r:id="rId3"/>
    <p:sldLayoutId id="2147486268" r:id="rId4"/>
    <p:sldLayoutId id="2147486269" r:id="rId5"/>
    <p:sldLayoutId id="2147486270" r:id="rId6"/>
    <p:sldLayoutId id="2147486271" r:id="rId7"/>
    <p:sldLayoutId id="2147486272" r:id="rId8"/>
    <p:sldLayoutId id="2147486273" r:id="rId9"/>
    <p:sldLayoutId id="2147486274" r:id="rId10"/>
    <p:sldLayoutId id="214748627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64" r:id="rId1"/>
    <p:sldLayoutId id="2147486365" r:id="rId2"/>
    <p:sldLayoutId id="2147486366" r:id="rId3"/>
    <p:sldLayoutId id="2147486367" r:id="rId4"/>
    <p:sldLayoutId id="2147486368" r:id="rId5"/>
    <p:sldLayoutId id="2147486369" r:id="rId6"/>
    <p:sldLayoutId id="2147486370" r:id="rId7"/>
    <p:sldLayoutId id="2147486371" r:id="rId8"/>
    <p:sldLayoutId id="2147486372" r:id="rId9"/>
    <p:sldLayoutId id="2147486373" r:id="rId10"/>
    <p:sldLayoutId id="214748637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75" r:id="rId1"/>
    <p:sldLayoutId id="2147486376" r:id="rId2"/>
    <p:sldLayoutId id="2147486377" r:id="rId3"/>
    <p:sldLayoutId id="2147486378" r:id="rId4"/>
    <p:sldLayoutId id="2147486379" r:id="rId5"/>
    <p:sldLayoutId id="2147486380" r:id="rId6"/>
    <p:sldLayoutId id="2147486381" r:id="rId7"/>
    <p:sldLayoutId id="2147486382" r:id="rId8"/>
    <p:sldLayoutId id="2147486383" r:id="rId9"/>
    <p:sldLayoutId id="2147486384" r:id="rId10"/>
    <p:sldLayoutId id="214748638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86" r:id="rId1"/>
    <p:sldLayoutId id="2147486387" r:id="rId2"/>
    <p:sldLayoutId id="2147486388" r:id="rId3"/>
    <p:sldLayoutId id="2147486389" r:id="rId4"/>
    <p:sldLayoutId id="2147486390" r:id="rId5"/>
    <p:sldLayoutId id="2147486391" r:id="rId6"/>
    <p:sldLayoutId id="2147486392" r:id="rId7"/>
    <p:sldLayoutId id="2147486393" r:id="rId8"/>
    <p:sldLayoutId id="2147486394" r:id="rId9"/>
    <p:sldLayoutId id="2147486395" r:id="rId10"/>
    <p:sldLayoutId id="214748639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2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8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97" r:id="rId1"/>
    <p:sldLayoutId id="2147486398" r:id="rId2"/>
    <p:sldLayoutId id="2147486399" r:id="rId3"/>
    <p:sldLayoutId id="2147486400" r:id="rId4"/>
    <p:sldLayoutId id="2147486401" r:id="rId5"/>
    <p:sldLayoutId id="2147486402" r:id="rId6"/>
    <p:sldLayoutId id="2147486403" r:id="rId7"/>
    <p:sldLayoutId id="2147486404" r:id="rId8"/>
    <p:sldLayoutId id="2147486405" r:id="rId9"/>
    <p:sldLayoutId id="2147486406" r:id="rId10"/>
    <p:sldLayoutId id="214748640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2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8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08" r:id="rId1"/>
    <p:sldLayoutId id="2147486409" r:id="rId2"/>
    <p:sldLayoutId id="2147486410" r:id="rId3"/>
    <p:sldLayoutId id="2147486411" r:id="rId4"/>
    <p:sldLayoutId id="2147486412" r:id="rId5"/>
    <p:sldLayoutId id="2147486413" r:id="rId6"/>
    <p:sldLayoutId id="2147486414" r:id="rId7"/>
    <p:sldLayoutId id="2147486415" r:id="rId8"/>
    <p:sldLayoutId id="2147486416" r:id="rId9"/>
    <p:sldLayoutId id="2147486417" r:id="rId10"/>
    <p:sldLayoutId id="214748641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2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8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19" r:id="rId1"/>
    <p:sldLayoutId id="2147486420" r:id="rId2"/>
    <p:sldLayoutId id="2147486421" r:id="rId3"/>
    <p:sldLayoutId id="2147486422" r:id="rId4"/>
    <p:sldLayoutId id="2147486423" r:id="rId5"/>
    <p:sldLayoutId id="2147486424" r:id="rId6"/>
    <p:sldLayoutId id="2147486425" r:id="rId7"/>
    <p:sldLayoutId id="2147486426" r:id="rId8"/>
    <p:sldLayoutId id="2147486427" r:id="rId9"/>
    <p:sldLayoutId id="2147486428" r:id="rId10"/>
    <p:sldLayoutId id="214748642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2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8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30" r:id="rId1"/>
    <p:sldLayoutId id="2147486431" r:id="rId2"/>
    <p:sldLayoutId id="2147486432" r:id="rId3"/>
    <p:sldLayoutId id="2147486433" r:id="rId4"/>
    <p:sldLayoutId id="2147486434" r:id="rId5"/>
    <p:sldLayoutId id="2147486435" r:id="rId6"/>
    <p:sldLayoutId id="2147486436" r:id="rId7"/>
    <p:sldLayoutId id="2147486437" r:id="rId8"/>
    <p:sldLayoutId id="2147486438" r:id="rId9"/>
    <p:sldLayoutId id="2147486439" r:id="rId10"/>
    <p:sldLayoutId id="214748644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2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8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41" r:id="rId1"/>
    <p:sldLayoutId id="2147486442" r:id="rId2"/>
    <p:sldLayoutId id="2147486443" r:id="rId3"/>
    <p:sldLayoutId id="2147486444" r:id="rId4"/>
    <p:sldLayoutId id="2147486445" r:id="rId5"/>
    <p:sldLayoutId id="2147486446" r:id="rId6"/>
    <p:sldLayoutId id="2147486447" r:id="rId7"/>
    <p:sldLayoutId id="2147486448" r:id="rId8"/>
    <p:sldLayoutId id="2147486449" r:id="rId9"/>
    <p:sldLayoutId id="2147486450" r:id="rId10"/>
    <p:sldLayoutId id="214748645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2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8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52" r:id="rId1"/>
    <p:sldLayoutId id="2147486453" r:id="rId2"/>
    <p:sldLayoutId id="2147486454" r:id="rId3"/>
    <p:sldLayoutId id="2147486455" r:id="rId4"/>
    <p:sldLayoutId id="2147486456" r:id="rId5"/>
    <p:sldLayoutId id="2147486457" r:id="rId6"/>
    <p:sldLayoutId id="2147486458" r:id="rId7"/>
    <p:sldLayoutId id="2147486459" r:id="rId8"/>
    <p:sldLayoutId id="2147486460" r:id="rId9"/>
    <p:sldLayoutId id="2147486461" r:id="rId10"/>
    <p:sldLayoutId id="214748646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2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8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63" r:id="rId1"/>
    <p:sldLayoutId id="2147486464" r:id="rId2"/>
    <p:sldLayoutId id="2147486465" r:id="rId3"/>
    <p:sldLayoutId id="2147486466" r:id="rId4"/>
    <p:sldLayoutId id="2147486467" r:id="rId5"/>
    <p:sldLayoutId id="2147486468" r:id="rId6"/>
    <p:sldLayoutId id="2147486469" r:id="rId7"/>
    <p:sldLayoutId id="2147486470" r:id="rId8"/>
    <p:sldLayoutId id="2147486471" r:id="rId9"/>
    <p:sldLayoutId id="2147486472" r:id="rId10"/>
    <p:sldLayoutId id="214748647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2020-08-27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76" r:id="rId1"/>
    <p:sldLayoutId id="2147486277" r:id="rId2"/>
    <p:sldLayoutId id="2147486278" r:id="rId3"/>
    <p:sldLayoutId id="2147486279" r:id="rId4"/>
    <p:sldLayoutId id="2147486280" r:id="rId5"/>
    <p:sldLayoutId id="2147486281" r:id="rId6"/>
    <p:sldLayoutId id="2147486282" r:id="rId7"/>
    <p:sldLayoutId id="2147486283" r:id="rId8"/>
    <p:sldLayoutId id="2147486284" r:id="rId9"/>
    <p:sldLayoutId id="2147486285" r:id="rId10"/>
    <p:sldLayoutId id="214748628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2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457200" indent="-406400" defTabSz="508000"/>
          </a:p>
        </p:txBody>
      </p:sp>
      <p:sp>
        <p:nvSpPr>
          <p:cNvPr id="8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8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474" r:id="rId1"/>
    <p:sldLayoutId id="2147486475" r:id="rId2"/>
    <p:sldLayoutId id="2147486476" r:id="rId3"/>
    <p:sldLayoutId id="2147486477" r:id="rId4"/>
    <p:sldLayoutId id="2147486478" r:id="rId5"/>
    <p:sldLayoutId id="2147486479" r:id="rId6"/>
    <p:sldLayoutId id="2147486480" r:id="rId7"/>
    <p:sldLayoutId id="2147486481" r:id="rId8"/>
    <p:sldLayoutId id="2147486482" r:id="rId9"/>
    <p:sldLayoutId id="2147486483" r:id="rId10"/>
    <p:sldLayoutId id="214748648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87" r:id="rId1"/>
    <p:sldLayoutId id="2147486288" r:id="rId2"/>
    <p:sldLayoutId id="2147486289" r:id="rId3"/>
    <p:sldLayoutId id="2147486290" r:id="rId4"/>
    <p:sldLayoutId id="2147486291" r:id="rId5"/>
    <p:sldLayoutId id="2147486292" r:id="rId6"/>
    <p:sldLayoutId id="2147486293" r:id="rId7"/>
    <p:sldLayoutId id="2147486294" r:id="rId8"/>
    <p:sldLayoutId id="2147486295" r:id="rId9"/>
    <p:sldLayoutId id="2147486296" r:id="rId10"/>
    <p:sldLayoutId id="214748629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98" r:id="rId1"/>
    <p:sldLayoutId id="2147486299" r:id="rId2"/>
    <p:sldLayoutId id="2147486300" r:id="rId3"/>
    <p:sldLayoutId id="2147486301" r:id="rId4"/>
    <p:sldLayoutId id="2147486302" r:id="rId5"/>
    <p:sldLayoutId id="2147486303" r:id="rId6"/>
    <p:sldLayoutId id="2147486304" r:id="rId7"/>
    <p:sldLayoutId id="2147486305" r:id="rId8"/>
    <p:sldLayoutId id="2147486306" r:id="rId9"/>
    <p:sldLayoutId id="2147486307" r:id="rId10"/>
    <p:sldLayoutId id="214748630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09" r:id="rId1"/>
    <p:sldLayoutId id="2147486310" r:id="rId2"/>
    <p:sldLayoutId id="2147486311" r:id="rId3"/>
    <p:sldLayoutId id="2147486312" r:id="rId4"/>
    <p:sldLayoutId id="2147486313" r:id="rId5"/>
    <p:sldLayoutId id="2147486314" r:id="rId6"/>
    <p:sldLayoutId id="2147486315" r:id="rId7"/>
    <p:sldLayoutId id="2147486316" r:id="rId8"/>
    <p:sldLayoutId id="2147486317" r:id="rId9"/>
    <p:sldLayoutId id="2147486318" r:id="rId10"/>
    <p:sldLayoutId id="214748631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20" r:id="rId1"/>
    <p:sldLayoutId id="2147486321" r:id="rId2"/>
    <p:sldLayoutId id="2147486322" r:id="rId3"/>
    <p:sldLayoutId id="2147486323" r:id="rId4"/>
    <p:sldLayoutId id="2147486324" r:id="rId5"/>
    <p:sldLayoutId id="2147486325" r:id="rId6"/>
    <p:sldLayoutId id="2147486326" r:id="rId7"/>
    <p:sldLayoutId id="2147486327" r:id="rId8"/>
    <p:sldLayoutId id="2147486328" r:id="rId9"/>
    <p:sldLayoutId id="2147486329" r:id="rId10"/>
    <p:sldLayoutId id="214748633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31" r:id="rId1"/>
    <p:sldLayoutId id="2147486332" r:id="rId2"/>
    <p:sldLayoutId id="2147486333" r:id="rId3"/>
    <p:sldLayoutId id="2147486334" r:id="rId4"/>
    <p:sldLayoutId id="2147486335" r:id="rId5"/>
    <p:sldLayoutId id="2147486336" r:id="rId6"/>
    <p:sldLayoutId id="2147486337" r:id="rId7"/>
    <p:sldLayoutId id="2147486338" r:id="rId8"/>
    <p:sldLayoutId id="2147486339" r:id="rId9"/>
    <p:sldLayoutId id="2147486340" r:id="rId10"/>
    <p:sldLayoutId id="214748634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2020-08-28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42" r:id="rId1"/>
    <p:sldLayoutId id="2147486343" r:id="rId2"/>
    <p:sldLayoutId id="2147486344" r:id="rId3"/>
    <p:sldLayoutId id="2147486345" r:id="rId4"/>
    <p:sldLayoutId id="2147486346" r:id="rId5"/>
    <p:sldLayoutId id="2147486347" r:id="rId6"/>
    <p:sldLayoutId id="2147486348" r:id="rId7"/>
    <p:sldLayoutId id="2147486349" r:id="rId8"/>
    <p:sldLayoutId id="2147486350" r:id="rId9"/>
    <p:sldLayoutId id="2147486351" r:id="rId10"/>
    <p:sldLayoutId id="214748635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2020-08-20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53" r:id="rId1"/>
    <p:sldLayoutId id="2147486354" r:id="rId2"/>
    <p:sldLayoutId id="2147486355" r:id="rId3"/>
    <p:sldLayoutId id="2147486356" r:id="rId4"/>
    <p:sldLayoutId id="2147486357" r:id="rId5"/>
    <p:sldLayoutId id="2147486358" r:id="rId6"/>
    <p:sldLayoutId id="2147486359" r:id="rId7"/>
    <p:sldLayoutId id="2147486360" r:id="rId8"/>
    <p:sldLayoutId id="2147486361" r:id="rId9"/>
    <p:sldLayoutId id="2147486362" r:id="rId10"/>
    <p:sldLayoutId id="214748636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74022397998.png"></Relationship><Relationship Id="rId2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16590916521296.png"></Relationship><Relationship Id="rId3" Type="http://schemas.openxmlformats.org/officeDocument/2006/relationships/notesSlide" Target="../notesSlides/notesSlide10.xml"></Relationship><Relationship Id="rId4" Type="http://schemas.openxmlformats.org/officeDocument/2006/relationships/slideLayout" Target="../slideLayouts/slideLayout133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886561669624.png"></Relationship><Relationship Id="rId3" Type="http://schemas.openxmlformats.org/officeDocument/2006/relationships/notesSlide" Target="../notesSlides/notesSlide11.xml"></Relationship><Relationship Id="rId4" Type="http://schemas.openxmlformats.org/officeDocument/2006/relationships/slideLayout" Target="../slideLayouts/slideLayout133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29932516788340.png"></Relationship><Relationship Id="rId3" Type="http://schemas.openxmlformats.org/officeDocument/2006/relationships/image" Target="../media/fImage58401616793167.png"></Relationship><Relationship Id="rId4" Type="http://schemas.openxmlformats.org/officeDocument/2006/relationships/image" Target="../media/fImage66716616801642.png"></Relationship><Relationship Id="rId5" Type="http://schemas.openxmlformats.org/officeDocument/2006/relationships/image" Target="../media/fImage4653116859071.png"></Relationship><Relationship Id="rId6" Type="http://schemas.openxmlformats.org/officeDocument/2006/relationships/notesSlide" Target="../notesSlides/notesSlide12.xml"></Relationship><Relationship Id="rId7" Type="http://schemas.openxmlformats.org/officeDocument/2006/relationships/slideLayout" Target="../slideLayouts/slideLayout133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39961817082194.png"></Relationship><Relationship Id="rId3" Type="http://schemas.openxmlformats.org/officeDocument/2006/relationships/image" Target="../media/fImage4074717091080.png"></Relationship><Relationship Id="rId4" Type="http://schemas.openxmlformats.org/officeDocument/2006/relationships/notesSlide" Target="../notesSlides/notesSlide13.xml"></Relationship><Relationship Id="rId5" Type="http://schemas.openxmlformats.org/officeDocument/2006/relationships/slideLayout" Target="../slideLayouts/slideLayout133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742292785279.png"></Relationship><Relationship Id="rId3" Type="http://schemas.openxmlformats.org/officeDocument/2006/relationships/image" Target="../media/fImage5673587866406.png"></Relationship><Relationship Id="rId4" Type="http://schemas.openxmlformats.org/officeDocument/2006/relationships/image" Target="../media/fImage10741297871041.png"></Relationship><Relationship Id="rId5" Type="http://schemas.openxmlformats.org/officeDocument/2006/relationships/slideLayout" Target="../slideLayouts/slideLayout35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191899612495735.png"></Relationship><Relationship Id="rId3" Type="http://schemas.openxmlformats.org/officeDocument/2006/relationships/image" Target="../media/fImage191899612502966.png"></Relationship><Relationship Id="rId4" Type="http://schemas.openxmlformats.org/officeDocument/2006/relationships/slideLayout" Target="../slideLayouts/slideLayout90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91899612571336.png"></Relationship><Relationship Id="rId3" Type="http://schemas.openxmlformats.org/officeDocument/2006/relationships/image" Target="../media/fImage36875712589968.png"></Relationship><Relationship Id="rId4" Type="http://schemas.openxmlformats.org/officeDocument/2006/relationships/slideLayout" Target="../slideLayouts/slideLayout90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91899612671888.png"></Relationship><Relationship Id="rId3" Type="http://schemas.openxmlformats.org/officeDocument/2006/relationships/image" Target="../media/fImage34964512688106.png"></Relationship><Relationship Id="rId4" Type="http://schemas.openxmlformats.org/officeDocument/2006/relationships/image" Target="../media/fImage34340412699965.png"></Relationship><Relationship Id="rId5" Type="http://schemas.openxmlformats.org/officeDocument/2006/relationships/slideLayout" Target="../slideLayouts/slideLayout90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0229012797120.png"></Relationship><Relationship Id="rId3" Type="http://schemas.openxmlformats.org/officeDocument/2006/relationships/image" Target="../media/fImage6930212801468.png"></Relationship><Relationship Id="rId4" Type="http://schemas.openxmlformats.org/officeDocument/2006/relationships/image" Target="../media/fImage10267012819610.png"></Relationship><Relationship Id="rId5" Type="http://schemas.openxmlformats.org/officeDocument/2006/relationships/slideLayout" Target="../slideLayouts/slideLayout90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2979832133893.png"></Relationship><Relationship Id="rId3" Type="http://schemas.openxmlformats.org/officeDocument/2006/relationships/image" Target="../media/fImage19076521341902.png"></Relationship><Relationship Id="rId4" Type="http://schemas.openxmlformats.org/officeDocument/2006/relationships/notesSlide" Target="../notesSlides/notesSlide19.xml"></Relationship><Relationship Id="rId5" Type="http://schemas.openxmlformats.org/officeDocument/2006/relationships/slideLayout" Target="../slideLayouts/slideLayout188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45984957998.png"></Relationship><Relationship Id="rId3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4119687975354.png"></Relationship><Relationship Id="rId3" Type="http://schemas.openxmlformats.org/officeDocument/2006/relationships/slideLayout" Target="../slideLayouts/slideLayout35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156223010577082.png"></Relationship><Relationship Id="rId3" Type="http://schemas.openxmlformats.org/officeDocument/2006/relationships/slideLayout" Target="../slideLayouts/slideLayout68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149466610655328.png"></Relationship><Relationship Id="rId3" Type="http://schemas.openxmlformats.org/officeDocument/2006/relationships/slideLayout" Target="../slideLayouts/slideLayout68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36709622129968.png"></Relationship><Relationship Id="rId3" Type="http://schemas.openxmlformats.org/officeDocument/2006/relationships/image" Target="../media/fImage113426522543605.png"></Relationship><Relationship Id="rId4" Type="http://schemas.openxmlformats.org/officeDocument/2006/relationships/image" Target="../media/fImage113426522551641.png"></Relationship><Relationship Id="rId5" Type="http://schemas.openxmlformats.org/officeDocument/2006/relationships/notesSlide" Target="../notesSlides/notesSlide23.xml"></Relationship><Relationship Id="rId6" Type="http://schemas.openxmlformats.org/officeDocument/2006/relationships/slideLayout" Target="../slideLayouts/slideLayout199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113426522686068.png"></Relationship><Relationship Id="rId3" Type="http://schemas.openxmlformats.org/officeDocument/2006/relationships/image" Target="../media/fImage112923422692974.png"></Relationship><Relationship Id="rId4" Type="http://schemas.openxmlformats.org/officeDocument/2006/relationships/notesSlide" Target="../notesSlides/notesSlide24.xml"></Relationship><Relationship Id="rId5" Type="http://schemas.openxmlformats.org/officeDocument/2006/relationships/slideLayout" Target="../slideLayouts/slideLayout199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13776922253477.png"></Relationship><Relationship Id="rId3" Type="http://schemas.openxmlformats.org/officeDocument/2006/relationships/image" Target="../media/fImage113426522701228.png"></Relationship><Relationship Id="rId4" Type="http://schemas.openxmlformats.org/officeDocument/2006/relationships/notesSlide" Target="../notesSlides/notesSlide25.xml"></Relationship><Relationship Id="rId5" Type="http://schemas.openxmlformats.org/officeDocument/2006/relationships/slideLayout" Target="../slideLayouts/slideLayout199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16070122719934.png"></Relationship><Relationship Id="rId3" Type="http://schemas.openxmlformats.org/officeDocument/2006/relationships/image" Target="../media/fImage36709622362147.png"></Relationship><Relationship Id="rId4" Type="http://schemas.openxmlformats.org/officeDocument/2006/relationships/image" Target="../media/fImage1308862238264.png"></Relationship><Relationship Id="rId5" Type="http://schemas.openxmlformats.org/officeDocument/2006/relationships/notesSlide" Target="../notesSlides/notesSlide26.xml"></Relationship><Relationship Id="rId6" Type="http://schemas.openxmlformats.org/officeDocument/2006/relationships/slideLayout" Target="../slideLayouts/slideLayout199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83284610737100.png"></Relationship><Relationship Id="rId3" Type="http://schemas.openxmlformats.org/officeDocument/2006/relationships/image" Target="../media/fImage69456910749828.png"></Relationship><Relationship Id="rId4" Type="http://schemas.openxmlformats.org/officeDocument/2006/relationships/slideLayout" Target="../slideLayouts/slideLayout68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image" Target="../media/fImage3267413781333.png"></Relationship><Relationship Id="rId2" Type="http://schemas.openxmlformats.org/officeDocument/2006/relationships/image" Target="../media/fImage2092003796398.png"></Relationship><Relationship Id="rId3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fImage1167085338709.png"></Relationship><Relationship Id="rId3" Type="http://schemas.openxmlformats.org/officeDocument/2006/relationships/image" Target="../media/fImage107353534639.png"></Relationship><Relationship Id="rId4" Type="http://schemas.openxmlformats.org/officeDocument/2006/relationships/image" Target="../media/fImage1926635323283.png"></Relationship><Relationship Id="rId5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fImage16934296650.png"></Relationship><Relationship Id="rId2" Type="http://schemas.openxmlformats.org/officeDocument/2006/relationships/image" Target="../media/fImage25284362112.png"></Relationship><Relationship Id="rId3" Type="http://schemas.openxmlformats.org/officeDocument/2006/relationships/image" Target="../media/fImage235544160.png"></Relationship><Relationship Id="rId4" Type="http://schemas.microsoft.com/office/2007/relationships/hdphoto" Target="../media/OImage4414607.wdp"></Relationship><Relationship Id="rId5" Type="http://schemas.openxmlformats.org/officeDocument/2006/relationships/image" Target="../media/fImage244444919.png"></Relationship><Relationship Id="rId6" Type="http://schemas.microsoft.com/office/2007/relationships/hdphoto" Target="../media/OImage44917363.wdp"></Relationship><Relationship Id="rId7" Type="http://schemas.openxmlformats.org/officeDocument/2006/relationships/image" Target="../media/fImage2273488255.png"></Relationship><Relationship Id="rId8" Type="http://schemas.microsoft.com/office/2007/relationships/hdphoto" Target="../media/OImage4885096.wdp"></Relationship><Relationship Id="rId9" Type="http://schemas.microsoft.com/office/2007/relationships/hdphoto" Target="../media/OImage4414607.wdp"></Relationship><Relationship Id="rId10" Type="http://schemas.microsoft.com/office/2007/relationships/hdphoto" Target="../media/OImage44917363.wdp"></Relationship><Relationship Id="rId11" Type="http://schemas.microsoft.com/office/2007/relationships/hdphoto" Target="../media/OImage4885096.wdp"></Relationship><Relationship Id="rId12" Type="http://schemas.openxmlformats.org/officeDocument/2006/relationships/slideLayout" Target="../slideLayouts/slideLayout13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1634015355820.png"></Relationship><Relationship Id="rId3" Type="http://schemas.openxmlformats.org/officeDocument/2006/relationships/image" Target="../media/fImage1809205366480.png"></Relationship><Relationship Id="rId4" Type="http://schemas.openxmlformats.org/officeDocument/2006/relationships/image" Target="../media/fImage1441005378110.png"></Relationship><Relationship Id="rId5" Type="http://schemas.openxmlformats.org/officeDocument/2006/relationships/slideLayout" Target="../slideLayouts/slideLayout2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1387155386921.png"></Relationship><Relationship Id="rId3" Type="http://schemas.openxmlformats.org/officeDocument/2006/relationships/slideLayout" Target="../slideLayouts/slideLayout2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fImage16212523449277.png"></Relationship><Relationship Id="rId3" Type="http://schemas.openxmlformats.org/officeDocument/2006/relationships/image" Target="../media/fImage23815723458488.png"></Relationship><Relationship Id="rId4" Type="http://schemas.openxmlformats.org/officeDocument/2006/relationships/image" Target="../media/fImage14627323462403.png"></Relationship><Relationship Id="rId5" Type="http://schemas.openxmlformats.org/officeDocument/2006/relationships/notesSlide" Target="../notesSlides/notesSlide32.xml"></Relationship><Relationship Id="rId6" Type="http://schemas.openxmlformats.org/officeDocument/2006/relationships/slideLayout" Target="../slideLayouts/slideLayout210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fImage1412315399414.png"></Relationship><Relationship Id="rId3" Type="http://schemas.openxmlformats.org/officeDocument/2006/relationships/image" Target="../media/fImage1574125403141.png"></Relationship><Relationship Id="rId4" Type="http://schemas.openxmlformats.org/officeDocument/2006/relationships/image" Target="../media/fImage1133545416308.png"></Relationship><Relationship Id="rId5" Type="http://schemas.openxmlformats.org/officeDocument/2006/relationships/slideLayout" Target="../slideLayouts/slideLayout2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fImage28091645426236.png"></Relationship><Relationship Id="rId3" Type="http://schemas.openxmlformats.org/officeDocument/2006/relationships/image" Target="../media/fImage1603525436662.png"></Relationship><Relationship Id="rId4" Type="http://schemas.openxmlformats.org/officeDocument/2006/relationships/slideLayout" Target="../slideLayouts/slideLayout2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fImage16054713709277.png"></Relationship><Relationship Id="rId3" Type="http://schemas.openxmlformats.org/officeDocument/2006/relationships/image" Target="../media/fImage10866813718488.png"></Relationship><Relationship Id="rId4" Type="http://schemas.openxmlformats.org/officeDocument/2006/relationships/image" Target="../media/fImage12845313722403.png"></Relationship><Relationship Id="rId5" Type="http://schemas.openxmlformats.org/officeDocument/2006/relationships/image" Target="../media/fImage1461881373714.png"></Relationship><Relationship Id="rId6" Type="http://schemas.openxmlformats.org/officeDocument/2006/relationships/slideLayout" Target="../slideLayouts/slideLayout101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fImage21382118015569.png"></Relationship><Relationship Id="rId3" Type="http://schemas.openxmlformats.org/officeDocument/2006/relationships/image" Target="../media/fImage20867118022183.png"></Relationship><Relationship Id="rId4" Type="http://schemas.openxmlformats.org/officeDocument/2006/relationships/notesSlide" Target="../notesSlides/notesSlide36.xml"></Relationship><Relationship Id="rId5" Type="http://schemas.openxmlformats.org/officeDocument/2006/relationships/slideLayout" Target="../slideLayouts/slideLayout144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fImage21382118129267.png"></Relationship><Relationship Id="rId3" Type="http://schemas.openxmlformats.org/officeDocument/2006/relationships/image" Target="../media/fImage22635118134823.png"></Relationship><Relationship Id="rId4" Type="http://schemas.openxmlformats.org/officeDocument/2006/relationships/image" Target="../media/fImage48561918166899.png"></Relationship><Relationship Id="rId5" Type="http://schemas.openxmlformats.org/officeDocument/2006/relationships/image" Target="../media/fImage48561918176259.png"></Relationship><Relationship Id="rId6" Type="http://schemas.openxmlformats.org/officeDocument/2006/relationships/notesSlide" Target="../notesSlides/notesSlide37.xml"></Relationship><Relationship Id="rId7" Type="http://schemas.openxmlformats.org/officeDocument/2006/relationships/slideLayout" Target="../slideLayouts/slideLayout144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notesSlide" Target="../notesSlides/notesSlide38.xml"></Relationship><Relationship Id="rId3" Type="http://schemas.openxmlformats.org/officeDocument/2006/relationships/slideLayout" Target="../slideLayouts/slideLayout155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fImage10031318991085.png"></Relationship><Relationship Id="rId3" Type="http://schemas.openxmlformats.org/officeDocument/2006/relationships/notesSlide" Target="../notesSlides/notesSlide39.xml"></Relationship><Relationship Id="rId4" Type="http://schemas.openxmlformats.org/officeDocument/2006/relationships/slideLayout" Target="../slideLayouts/slideLayout155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fImage1558748705105.png"></Relationship><Relationship Id="rId3" Type="http://schemas.openxmlformats.org/officeDocument/2006/relationships/slideLayout" Target="../slideLayouts/slideLayout46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fImage19630914549512.png"></Relationship><Relationship Id="rId3" Type="http://schemas.openxmlformats.org/officeDocument/2006/relationships/slideLayout" Target="../slideLayouts/slideLayout112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fImage857701461760.png"></Relationship><Relationship Id="rId3" Type="http://schemas.openxmlformats.org/officeDocument/2006/relationships/image" Target="../media/fImage8577014627306.png"></Relationship><Relationship Id="rId4" Type="http://schemas.openxmlformats.org/officeDocument/2006/relationships/slideLayout" Target="../slideLayouts/slideLayout112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fImage8979914718706.png"></Relationship><Relationship Id="rId3" Type="http://schemas.openxmlformats.org/officeDocument/2006/relationships/image" Target="../media/fImage9409514726531.png"></Relationship><Relationship Id="rId4" Type="http://schemas.openxmlformats.org/officeDocument/2006/relationships/image" Target="../media/fImage8388714731796.png"></Relationship><Relationship Id="rId5" Type="http://schemas.openxmlformats.org/officeDocument/2006/relationships/slideLayout" Target="../slideLayouts/slideLayout112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fImage11193119777877.png"></Relationship><Relationship Id="rId3" Type="http://schemas.openxmlformats.org/officeDocument/2006/relationships/notesSlide" Target="../notesSlides/notesSlide44.xml"></Relationship><Relationship Id="rId4" Type="http://schemas.openxmlformats.org/officeDocument/2006/relationships/slideLayout" Target="../slideLayouts/slideLayout166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fImage454741169116.png"></Relationship><Relationship Id="rId3" Type="http://schemas.openxmlformats.org/officeDocument/2006/relationships/image" Target="../media/fImage3850311702323.png"></Relationship><Relationship Id="rId4" Type="http://schemas.openxmlformats.org/officeDocument/2006/relationships/image" Target="../media/fImage8803411713140.png"></Relationship><Relationship Id="rId5" Type="http://schemas.openxmlformats.org/officeDocument/2006/relationships/slideLayout" Target="../slideLayouts/slideLayout79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fImage14668620556149.png"></Relationship><Relationship Id="rId3" Type="http://schemas.openxmlformats.org/officeDocument/2006/relationships/notesSlide" Target="../notesSlides/notesSlide46.xml"></Relationship><Relationship Id="rId4" Type="http://schemas.openxmlformats.org/officeDocument/2006/relationships/slideLayout" Target="../slideLayouts/slideLayout177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fImage13165015589957.png"></Relationship><Relationship Id="rId3" Type="http://schemas.openxmlformats.org/officeDocument/2006/relationships/image" Target="../media/fImage13246515595372.png"></Relationship><Relationship Id="rId4" Type="http://schemas.openxmlformats.org/officeDocument/2006/relationships/image" Target="../media/fImage13246515606637.png"></Relationship><Relationship Id="rId5" Type="http://schemas.openxmlformats.org/officeDocument/2006/relationships/slideLayout" Target="../slideLayouts/slideLayout123.xml"></Relationship></Relationships>
</file>

<file path=ppt/slides/_rels/slide48.xml.rels><?xml version="1.0" encoding="UTF-8"?>
<Relationships xmlns="http://schemas.openxmlformats.org/package/2006/relationships"><Relationship Id="rId2" Type="http://schemas.openxmlformats.org/officeDocument/2006/relationships/image" Target="../media/fImage11218115693676.png"></Relationship><Relationship Id="rId3" Type="http://schemas.openxmlformats.org/officeDocument/2006/relationships/image" Target="../media/fImage11218115703598.png"></Relationship><Relationship Id="rId4" Type="http://schemas.openxmlformats.org/officeDocument/2006/relationships/image" Target="../media/fImage11420815719258.png"></Relationship><Relationship Id="rId5" Type="http://schemas.openxmlformats.org/officeDocument/2006/relationships/slideLayout" Target="../slideLayouts/slideLayout123.xml"></Relationship></Relationships>
</file>

<file path=ppt/slides/_rels/slide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370229661296.jpeg"></Relationship><Relationship Id="rId3" Type="http://schemas.openxmlformats.org/officeDocument/2006/relationships/image" Target="../media/fImage8830967624.png"></Relationship><Relationship Id="rId4" Type="http://schemas.openxmlformats.org/officeDocument/2006/relationships/slideLayout" Target="../slideLayouts/slideLayout57.xml"></Relationship></Relationships>
</file>

<file path=ppt/slides/_rels/slide50.xml.rels><?xml version="1.0" encoding="UTF-8"?>
<Relationships xmlns="http://schemas.openxmlformats.org/package/2006/relationships"><Relationship Id="rId2" Type="http://schemas.openxmlformats.org/officeDocument/2006/relationships/image" Target="../media/fImage42695839277.png"></Relationship><Relationship Id="rId3" Type="http://schemas.openxmlformats.org/officeDocument/2006/relationships/image" Target="../media/fImage76215848488.png"></Relationship><Relationship Id="rId4" Type="http://schemas.openxmlformats.org/officeDocument/2006/relationships/image" Target="../media/fImage42695892403.png"></Relationship><Relationship Id="rId5" Type="http://schemas.openxmlformats.org/officeDocument/2006/relationships/image" Target="../media/fImage7621590714.png"></Relationship><Relationship Id="rId6" Type="http://schemas.openxmlformats.org/officeDocument/2006/relationships/image" Target="../media/fImage42695955569.png"></Relationship><Relationship Id="rId7" Type="http://schemas.openxmlformats.org/officeDocument/2006/relationships/image" Target="../media/fImage76215962183.png"></Relationship><Relationship Id="rId8" Type="http://schemas.openxmlformats.org/officeDocument/2006/relationships/image" Target="../media/fImage42696019267.png"></Relationship><Relationship Id="rId9" Type="http://schemas.openxmlformats.org/officeDocument/2006/relationships/image" Target="../media/fImage76216024823.png"></Relationship><Relationship Id="rId10" Type="http://schemas.openxmlformats.org/officeDocument/2006/relationships/image" Target="../media/fImage42696076899.png"></Relationship><Relationship Id="rId11" Type="http://schemas.openxmlformats.org/officeDocument/2006/relationships/image" Target="../media/fImage76216086259.png"></Relationship><Relationship Id="rId12" Type="http://schemas.openxmlformats.org/officeDocument/2006/relationships/image" Target="../media/fImage42696131085.png"></Relationship><Relationship Id="rId13" Type="http://schemas.openxmlformats.org/officeDocument/2006/relationships/image" Target="../media/fImage76216145105.png"></Relationship><Relationship Id="rId14" Type="http://schemas.openxmlformats.org/officeDocument/2006/relationships/slideLayout" Target="../slideLayouts/slideLayout24.xml"></Relationship></Relationships>
</file>

<file path=ppt/slides/_rels/slide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6699654899524.png"></Relationship><Relationship Id="rId2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slideLayout" Target="../slideLayouts/slideLayout15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"/>
          <p:cNvGrpSpPr/>
          <p:nvPr/>
        </p:nvGrpSpPr>
        <p:grpSpPr>
          <a:xfrm rot="0">
            <a:off x="4946015" y="3773805"/>
            <a:ext cx="864235" cy="415925"/>
            <a:chOff x="4946015" y="3773805"/>
            <a:chExt cx="864235" cy="415925"/>
          </a:xfrm>
          <a:noFill/>
        </p:grpSpPr>
        <p:sp>
          <p:nvSpPr>
            <p:cNvPr id="86" name="타원 85"/>
            <p:cNvSpPr>
              <a:spLocks/>
            </p:cNvSpPr>
            <p:nvPr/>
          </p:nvSpPr>
          <p:spPr>
            <a:xfrm rot="0">
              <a:off x="4946015" y="3903345"/>
              <a:ext cx="159385" cy="158750"/>
            </a:xfrm>
            <a:prstGeom prst="ellipse"/>
            <a:grpFill/>
            <a:ln w="47625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</a:pPr>
              <a:endParaRPr lang="ko-KR" altLang="en-US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47" name="직사각형 46"/>
            <p:cNvSpPr>
              <a:spLocks/>
            </p:cNvSpPr>
            <p:nvPr/>
          </p:nvSpPr>
          <p:spPr>
            <a:xfrm rot="0">
              <a:off x="5269230" y="3773805"/>
              <a:ext cx="541020" cy="415925"/>
            </a:xfrm>
            <a:prstGeom prst="rect"/>
            <a:grp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defTabSz="508000" latinLnBrk="0">
                <a:lnSpc>
                  <a:spcPct val="150000"/>
                </a:lnSpc>
                <a:buFontTx/>
                <a:buNone/>
              </a:pPr>
              <a:r>
                <a:rPr lang="ko-KR" altLang="en-US" sz="140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이호</a:t>
              </a:r>
              <a:endParaRPr lang="ko-KR" alt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03" name="그룹 2"/>
          <p:cNvGrpSpPr/>
          <p:nvPr/>
        </p:nvGrpSpPr>
        <p:grpSpPr>
          <a:xfrm rot="0">
            <a:off x="4946015" y="4919980"/>
            <a:ext cx="1050290" cy="415925"/>
            <a:chOff x="4946015" y="4919980"/>
            <a:chExt cx="1050290" cy="415925"/>
          </a:xfrm>
          <a:noFill/>
        </p:grpSpPr>
        <p:sp>
          <p:nvSpPr>
            <p:cNvPr id="98" name="타원 97"/>
            <p:cNvSpPr>
              <a:spLocks/>
            </p:cNvSpPr>
            <p:nvPr/>
          </p:nvSpPr>
          <p:spPr>
            <a:xfrm rot="0">
              <a:off x="4946015" y="5042535"/>
              <a:ext cx="163195" cy="158750"/>
            </a:xfrm>
            <a:prstGeom prst="ellipse"/>
            <a:grpFill/>
            <a:ln w="47625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</a:pPr>
              <a:endParaRPr lang="ko-KR" altLang="en-US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9" name="직사각형 98"/>
            <p:cNvSpPr>
              <a:spLocks/>
            </p:cNvSpPr>
            <p:nvPr/>
          </p:nvSpPr>
          <p:spPr>
            <a:xfrm rot="0">
              <a:off x="5277485" y="4919980"/>
              <a:ext cx="718820" cy="415925"/>
            </a:xfrm>
            <a:prstGeom prst="rect"/>
            <a:grp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defTabSz="508000" latinLnBrk="0">
                <a:lnSpc>
                  <a:spcPct val="150000"/>
                </a:lnSpc>
                <a:buFontTx/>
                <a:buNone/>
              </a:pPr>
              <a:r>
                <a:rPr lang="ko-KR" altLang="en-US" sz="140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정희수</a:t>
              </a:r>
              <a:endParaRPr lang="ko-KR" alt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06" name="그룹 7"/>
          <p:cNvGrpSpPr/>
          <p:nvPr/>
        </p:nvGrpSpPr>
        <p:grpSpPr>
          <a:xfrm rot="0">
            <a:off x="4949190" y="4353560"/>
            <a:ext cx="1046480" cy="415925"/>
            <a:chOff x="4949190" y="4353560"/>
            <a:chExt cx="1046480" cy="415925"/>
          </a:xfrm>
          <a:noFill/>
        </p:grpSpPr>
        <p:sp>
          <p:nvSpPr>
            <p:cNvPr id="107" name="도형 5"/>
            <p:cNvSpPr>
              <a:spLocks/>
            </p:cNvSpPr>
            <p:nvPr/>
          </p:nvSpPr>
          <p:spPr>
            <a:xfrm rot="0">
              <a:off x="4949190" y="4477385"/>
              <a:ext cx="160655" cy="158750"/>
            </a:xfrm>
            <a:prstGeom prst="ellipse"/>
            <a:grpFill/>
            <a:ln w="47625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</a:pPr>
              <a:endParaRPr lang="ko-KR" altLang="en-US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8" name="도형 6"/>
            <p:cNvSpPr>
              <a:spLocks/>
            </p:cNvSpPr>
            <p:nvPr/>
          </p:nvSpPr>
          <p:spPr>
            <a:xfrm rot="0">
              <a:off x="5276850" y="4353560"/>
              <a:ext cx="718820" cy="415925"/>
            </a:xfrm>
            <a:prstGeom prst="rect"/>
            <a:grp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defTabSz="508000" latinLnBrk="0">
                <a:lnSpc>
                  <a:spcPct val="150000"/>
                </a:lnSpc>
                <a:buFontTx/>
                <a:buNone/>
              </a:pPr>
              <a:r>
                <a:rPr lang="ko-KR" altLang="en-US" sz="140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장소진</a:t>
              </a:r>
              <a:endParaRPr lang="ko-KR" alt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09" name="그룹 16"/>
          <p:cNvGrpSpPr/>
          <p:nvPr/>
        </p:nvGrpSpPr>
        <p:grpSpPr>
          <a:xfrm rot="0">
            <a:off x="6478270" y="3763010"/>
            <a:ext cx="1042035" cy="415925"/>
            <a:chOff x="6478270" y="3763010"/>
            <a:chExt cx="1042035" cy="415925"/>
          </a:xfrm>
          <a:noFill/>
        </p:grpSpPr>
        <p:sp>
          <p:nvSpPr>
            <p:cNvPr id="110" name="도형 14"/>
            <p:cNvSpPr>
              <a:spLocks/>
            </p:cNvSpPr>
            <p:nvPr/>
          </p:nvSpPr>
          <p:spPr>
            <a:xfrm rot="0">
              <a:off x="6478270" y="3892550"/>
              <a:ext cx="159385" cy="158750"/>
            </a:xfrm>
            <a:prstGeom prst="ellipse"/>
            <a:grpFill/>
            <a:ln w="47625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</a:pPr>
              <a:endParaRPr lang="ko-KR" altLang="en-US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1" name="도형 15"/>
            <p:cNvSpPr>
              <a:spLocks/>
            </p:cNvSpPr>
            <p:nvPr/>
          </p:nvSpPr>
          <p:spPr>
            <a:xfrm rot="0">
              <a:off x="6801485" y="3763010"/>
              <a:ext cx="718820" cy="415925"/>
            </a:xfrm>
            <a:prstGeom prst="rect"/>
            <a:grp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defTabSz="508000" latinLnBrk="0">
                <a:lnSpc>
                  <a:spcPct val="150000"/>
                </a:lnSpc>
                <a:buFontTx/>
                <a:buNone/>
              </a:pPr>
              <a:r>
                <a:rPr lang="ko-KR" altLang="en-US" sz="140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신수진</a:t>
              </a:r>
              <a:endParaRPr lang="ko-KR" alt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2" name="그룹 19"/>
          <p:cNvGrpSpPr/>
          <p:nvPr/>
        </p:nvGrpSpPr>
        <p:grpSpPr>
          <a:xfrm rot="0">
            <a:off x="6478270" y="4909185"/>
            <a:ext cx="1050290" cy="415925"/>
            <a:chOff x="6478270" y="4909185"/>
            <a:chExt cx="1050290" cy="415925"/>
          </a:xfrm>
          <a:noFill/>
        </p:grpSpPr>
        <p:sp>
          <p:nvSpPr>
            <p:cNvPr id="113" name="도형 17"/>
            <p:cNvSpPr>
              <a:spLocks/>
            </p:cNvSpPr>
            <p:nvPr/>
          </p:nvSpPr>
          <p:spPr>
            <a:xfrm rot="0">
              <a:off x="6478270" y="5031740"/>
              <a:ext cx="163195" cy="158750"/>
            </a:xfrm>
            <a:prstGeom prst="ellipse"/>
            <a:grpFill/>
            <a:ln w="47625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</a:pPr>
              <a:endParaRPr lang="ko-KR" altLang="en-US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4" name="도형 18"/>
            <p:cNvSpPr>
              <a:spLocks/>
            </p:cNvSpPr>
            <p:nvPr/>
          </p:nvSpPr>
          <p:spPr>
            <a:xfrm rot="0">
              <a:off x="6809740" y="4909185"/>
              <a:ext cx="718820" cy="415925"/>
            </a:xfrm>
            <a:prstGeom prst="rect"/>
            <a:grp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defTabSz="508000" latinLnBrk="0">
                <a:lnSpc>
                  <a:spcPct val="150000"/>
                </a:lnSpc>
                <a:buFontTx/>
                <a:buNone/>
              </a:pPr>
              <a:r>
                <a:rPr lang="ko-KR" altLang="en-US" sz="140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최현동</a:t>
              </a:r>
              <a:endParaRPr lang="ko-KR" alt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5" name="그룹 22"/>
          <p:cNvGrpSpPr/>
          <p:nvPr/>
        </p:nvGrpSpPr>
        <p:grpSpPr>
          <a:xfrm rot="0">
            <a:off x="6481445" y="4342765"/>
            <a:ext cx="1046480" cy="415925"/>
            <a:chOff x="6481445" y="4342765"/>
            <a:chExt cx="1046480" cy="415925"/>
          </a:xfrm>
          <a:noFill/>
        </p:grpSpPr>
        <p:sp>
          <p:nvSpPr>
            <p:cNvPr id="116" name="도형 20"/>
            <p:cNvSpPr>
              <a:spLocks/>
            </p:cNvSpPr>
            <p:nvPr/>
          </p:nvSpPr>
          <p:spPr>
            <a:xfrm rot="0">
              <a:off x="6481445" y="4466590"/>
              <a:ext cx="160655" cy="158750"/>
            </a:xfrm>
            <a:prstGeom prst="ellipse"/>
            <a:grpFill/>
            <a:ln w="47625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</a:pPr>
              <a:endParaRPr lang="ko-KR" altLang="en-US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17" name="도형 21"/>
            <p:cNvSpPr>
              <a:spLocks/>
            </p:cNvSpPr>
            <p:nvPr/>
          </p:nvSpPr>
          <p:spPr>
            <a:xfrm rot="0">
              <a:off x="6809105" y="4342765"/>
              <a:ext cx="718820" cy="415925"/>
            </a:xfrm>
            <a:prstGeom prst="rect"/>
            <a:grp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defTabSz="508000" latinLnBrk="0">
                <a:lnSpc>
                  <a:spcPct val="150000"/>
                </a:lnSpc>
                <a:buFontTx/>
                <a:buNone/>
              </a:pPr>
              <a:r>
                <a:rPr lang="ko-KR" altLang="en-US" sz="140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이예지</a:t>
              </a:r>
              <a:endParaRPr lang="ko-KR" alt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19" name="그룹 25"/>
          <p:cNvGrpSpPr/>
          <p:nvPr/>
        </p:nvGrpSpPr>
        <p:grpSpPr>
          <a:xfrm rot="0">
            <a:off x="3058795" y="1816100"/>
            <a:ext cx="6088380" cy="1557020"/>
            <a:chOff x="3058795" y="1816100"/>
            <a:chExt cx="6088380" cy="1557020"/>
          </a:xfrm>
        </p:grpSpPr>
        <p:sp>
          <p:nvSpPr>
            <p:cNvPr id="80" name="직사각형 79"/>
            <p:cNvSpPr>
              <a:spLocks/>
            </p:cNvSpPr>
            <p:nvPr/>
          </p:nvSpPr>
          <p:spPr>
            <a:xfrm rot="0">
              <a:off x="3384550" y="2139950"/>
              <a:ext cx="5762625" cy="123317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3600" i="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                </a:t>
              </a:r>
              <a:r>
                <a:rPr lang="ko-KR" altLang="ko-KR" sz="3600" i="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       </a:t>
              </a:r>
              <a:r>
                <a:rPr lang="ko-KR" altLang="ko-KR" sz="3600" i="0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마켓허리</a:t>
              </a:r>
              <a:endParaRPr lang="ko-KR" altLang="en-US" sz="3600" i="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r>
                <a:rPr lang="ko-KR" altLang="ko-KR" sz="90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                                                           </a:t>
              </a:r>
              <a:r>
                <a:rPr lang="ko-KR" altLang="ko-KR" sz="90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                             </a:t>
              </a:r>
              <a:r>
                <a:rPr lang="ko-KR" altLang="ko-KR" sz="900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  : 오늘의 장보기, 마켓허리</a:t>
              </a:r>
              <a:endParaRPr lang="ko-KR" altLang="en-US" sz="9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pic>
          <p:nvPicPr>
            <p:cNvPr id="118" name="그림 24"/>
            <p:cNvPicPr>
              <a:picLocks noChangeAspect="1"/>
            </p:cNvPicPr>
            <p:nvPr/>
          </p:nvPicPr>
          <p:blipFill rotWithShape="1">
            <a:blip r:embed="rId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4013200" y="2238375"/>
              <a:ext cx="2275840" cy="1026795"/>
            </a:xfrm>
            <a:prstGeom prst="rect"/>
            <a:solidFill>
              <a:schemeClr val="bg1">
                <a:lumMod val="95000"/>
                <a:lumOff val="0"/>
              </a:schemeClr>
            </a:solidFill>
          </p:spPr>
        </p:pic>
        <p:sp>
          <p:nvSpPr>
            <p:cNvPr id="84" name="직사각형 83"/>
            <p:cNvSpPr>
              <a:spLocks/>
            </p:cNvSpPr>
            <p:nvPr/>
          </p:nvSpPr>
          <p:spPr>
            <a:xfrm rot="0">
              <a:off x="3058795" y="1816100"/>
              <a:ext cx="648970" cy="648970"/>
            </a:xfrm>
            <a:prstGeom prst="rect"/>
            <a:solidFill>
              <a:srgbClr val="14B9B7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0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4조</a:t>
              </a:r>
              <a:endParaRPr lang="ko-KR" altLang="en-US" sz="20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89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163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t">
              <a:noAutofit/>
            </a:bodyPr>
            <a:lstStyle/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올바른 아이디 비밀번호를 입력 시 로그인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45720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정보가 없을 시 회원가입을 통해 가입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64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로그인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165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t="8071"/>
          <a:stretch>
            <a:fillRect/>
          </a:stretch>
        </p:blipFill>
        <p:spPr>
          <a:xfrm rot="0">
            <a:off x="3400425" y="1378585"/>
            <a:ext cx="7983220" cy="4906010"/>
          </a:xfrm>
          <a:prstGeom prst="rect"/>
          <a:noFill/>
          <a:ln w="0">
            <a:noFill/>
            <a:prstDash/>
          </a:ln>
        </p:spPr>
      </p:pic>
      <p:grpSp>
        <p:nvGrpSpPr>
          <p:cNvPr id="166" name="그룹 165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167" name="도형 166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68" name="도형 167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174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필수사항 입력 후 회원가입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아이디와 이메일 주소는 중복확인을 통해 동일한 정보가 생성되지 않음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두번의 비밀번호를 작성하여 올바른 비밀번호를 입력했는지 확인가능 (영문자, 숫자, 특수문자를 포함해야만 생성가능)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45720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휴대폰 인증번호 입력 시간제한 있음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75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회원가입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176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677410" y="1224915"/>
            <a:ext cx="5570220" cy="5502275"/>
          </a:xfrm>
          <a:prstGeom prst="rect"/>
          <a:noFill/>
          <a:ln w="0">
            <a:noFill/>
            <a:prstDash/>
          </a:ln>
        </p:spPr>
      </p:pic>
      <p:grpSp>
        <p:nvGrpSpPr>
          <p:cNvPr id="177" name="그룹 176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178" name="도형 177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79" name="도형 178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1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공지사항바</a:t>
              </a:r>
              <a:r>
                <a:rPr lang="ko-KR"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 : </a:t>
              </a:r>
              <a:r>
                <a:rPr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현시간의 유효한 공지사항 목록을 출력</a:t>
              </a: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로그인, 회원가입, 마이페이지 : 해당 메뉴로 이동 가능</a:t>
              </a: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로고 : 메인페이지로 이동가능</a:t>
              </a: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검색  : 조회를 하고 싶은 상품의 이름 또는 내용을 입력 시 상품 조회 가능</a:t>
              </a: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장바구니 아이콘 : 장바구니로 이동 가능</a:t>
              </a: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오늘의 인기상품 :  금일 판매량에 따라 목록 출력</a:t>
              </a: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HOT 상품 : 누적 판매량에 따라 목록 출력</a:t>
              </a: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알뜰 상품 :  관리자의 권한으로 할인을 적용해 판매촉진을 원하는 상품목록 출력</a:t>
              </a: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이벤트 소식 : 현재 진행중인 이벤트 목록들 출력</a:t>
              </a: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1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MarketHurry의 추천 : 아래의 아이콘 선택 시 해당 메뉴로 이동가능하며 관리자가 판매촉진을 원하는 상품목록 출력 </a:t>
              </a:r>
              <a:endParaRPr lang="ko-KR" altLang="en-US" sz="11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메인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187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084830" y="1191895"/>
            <a:ext cx="2277110" cy="5615305"/>
          </a:xfrm>
          <a:prstGeom prst="rect"/>
          <a:noFill/>
          <a:ln w="0">
            <a:noFill/>
            <a:prstDash/>
          </a:ln>
        </p:spPr>
      </p:pic>
      <p:pic>
        <p:nvPicPr>
          <p:cNvPr id="188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08625" y="2600960"/>
            <a:ext cx="3062605" cy="4087495"/>
          </a:xfrm>
          <a:prstGeom prst="rect"/>
          <a:noFill/>
          <a:ln w="0">
            <a:noFill/>
            <a:prstDash/>
          </a:ln>
        </p:spPr>
      </p:pic>
      <p:pic>
        <p:nvPicPr>
          <p:cNvPr id="189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9073515" y="2600960"/>
            <a:ext cx="2722245" cy="4087495"/>
          </a:xfrm>
          <a:prstGeom prst="rect"/>
          <a:noFill/>
          <a:ln w="0">
            <a:noFill/>
            <a:prstDash/>
          </a:ln>
        </p:spPr>
      </p:pic>
      <p:sp>
        <p:nvSpPr>
          <p:cNvPr id="190" name="Rect 0"/>
          <p:cNvSpPr>
            <a:spLocks/>
          </p:cNvSpPr>
          <p:nvPr/>
        </p:nvSpPr>
        <p:spPr>
          <a:xfrm rot="0">
            <a:off x="3438525" y="2040255"/>
            <a:ext cx="1621790" cy="2112645"/>
          </a:xfrm>
          <a:prstGeom prst="frame">
            <a:avLst>
              <a:gd name="adj1" fmla="val 1763"/>
            </a:avLst>
          </a:prstGeom>
          <a:solidFill>
            <a:srgbClr val="14B9B7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algn="l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91" name="Rect 0"/>
          <p:cNvSpPr>
            <a:spLocks/>
          </p:cNvSpPr>
          <p:nvPr/>
        </p:nvSpPr>
        <p:spPr>
          <a:xfrm rot="0">
            <a:off x="3438525" y="4201160"/>
            <a:ext cx="1621790" cy="2240915"/>
          </a:xfrm>
          <a:prstGeom prst="frame">
            <a:avLst>
              <a:gd name="adj1" fmla="val 1763"/>
            </a:avLst>
          </a:prstGeom>
          <a:solidFill>
            <a:srgbClr val="14B9B7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algn="l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192" name="Rect 0"/>
          <p:cNvCxnSpPr/>
          <p:nvPr/>
        </p:nvCxnSpPr>
        <p:spPr>
          <a:xfrm rot="0">
            <a:off x="5057775" y="2899410"/>
            <a:ext cx="530225" cy="635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Rect 0"/>
          <p:cNvCxnSpPr>
            <a:stCxn id="191" idx="3"/>
          </p:cNvCxnSpPr>
          <p:nvPr/>
        </p:nvCxnSpPr>
        <p:spPr>
          <a:xfrm rot="0">
            <a:off x="5059680" y="5321300"/>
            <a:ext cx="4399280" cy="16510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Picture 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08625" y="1200150"/>
            <a:ext cx="6287135" cy="1270000"/>
          </a:xfrm>
          <a:prstGeom prst="rect"/>
          <a:noFill/>
          <a:ln w="0">
            <a:noFill/>
            <a:prstDash/>
          </a:ln>
        </p:spPr>
      </p:pic>
      <p:sp>
        <p:nvSpPr>
          <p:cNvPr id="195" name="Rect 0"/>
          <p:cNvSpPr>
            <a:spLocks/>
          </p:cNvSpPr>
          <p:nvPr/>
        </p:nvSpPr>
        <p:spPr>
          <a:xfrm rot="0">
            <a:off x="3084830" y="1191895"/>
            <a:ext cx="2277110" cy="346075"/>
          </a:xfrm>
          <a:prstGeom prst="frame">
            <a:avLst>
              <a:gd name="adj1" fmla="val 1763"/>
            </a:avLst>
          </a:prstGeom>
          <a:solidFill>
            <a:srgbClr val="14B9B7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algn="l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196" name="Rect 0"/>
          <p:cNvCxnSpPr/>
          <p:nvPr/>
        </p:nvCxnSpPr>
        <p:spPr>
          <a:xfrm rot="0">
            <a:off x="5228590" y="1443990"/>
            <a:ext cx="582295" cy="635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198" name="도형 197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99" name="도형 198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219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검색 바에 조회할 상품의 명 입력 시 관련한 상품의 목록의 개수와 해당 상품들의 목록 출력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45720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제목과 세부 안내 사항에 의해 목록 출력</a:t>
              </a:r>
              <a:r>
                <a:rPr sz="1600" cap="none" i="0" b="0" strike="noStrike">
                  <a:solidFill>
                    <a:schemeClr val="lt1"/>
                  </a:solidFill>
                  <a:latin typeface="나눔고딕" charset="0"/>
                  <a:ea typeface="나눔고딕" charset="0"/>
                </a:rPr>
                <a:t> </a:t>
              </a:r>
              <a:endParaRPr lang="ko-KR" altLang="en-US" sz="1600" cap="none" i="0" b="0" strike="noStrike">
                <a:solidFill>
                  <a:schemeClr val="lt1"/>
                </a:solidFill>
                <a:latin typeface="나눔고딕" charset="0"/>
                <a:ea typeface="나눔고딕" charset="0"/>
              </a:endParaRPr>
            </a:p>
            <a:p>
              <a:pPr marL="91440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chemeClr val="lt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페이징을 통해 12개 상품씩 조회 가능 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20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검색바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221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7" b="51542"/>
          <a:stretch>
            <a:fillRect/>
          </a:stretch>
        </p:blipFill>
        <p:spPr>
          <a:xfrm rot="0">
            <a:off x="4295775" y="2990850"/>
            <a:ext cx="7486015" cy="4172585"/>
          </a:xfrm>
          <a:prstGeom prst="rect"/>
          <a:noFill/>
          <a:ln w="0">
            <a:noFill/>
            <a:prstDash/>
          </a:ln>
        </p:spPr>
      </p:pic>
      <p:pic>
        <p:nvPicPr>
          <p:cNvPr id="222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755265" y="1097280"/>
            <a:ext cx="5964555" cy="1777365"/>
          </a:xfrm>
          <a:prstGeom prst="rect"/>
          <a:noFill/>
          <a:ln w="0">
            <a:noFill/>
            <a:prstDash/>
          </a:ln>
        </p:spPr>
      </p:pic>
      <p:sp>
        <p:nvSpPr>
          <p:cNvPr id="223" name="Rect 0"/>
          <p:cNvSpPr>
            <a:spLocks/>
          </p:cNvSpPr>
          <p:nvPr/>
        </p:nvSpPr>
        <p:spPr>
          <a:xfrm rot="0">
            <a:off x="6443980" y="2488565"/>
            <a:ext cx="1598930" cy="386080"/>
          </a:xfrm>
          <a:prstGeom prst="frame">
            <a:avLst>
              <a:gd name="adj1" fmla="val 1763"/>
            </a:avLst>
          </a:prstGeom>
          <a:solidFill>
            <a:srgbClr val="14B9B7"/>
          </a:solidFill>
          <a:ln w="12700" cap="flat" cmpd="sng">
            <a:solidFill>
              <a:srgbClr val="14B9B7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algn="l" defTabSz="508000">
              <a:buFontTx/>
              <a:buNone/>
            </a:pPr>
            <a:endParaRPr lang="ko-KR" altLang="en-US" sz="1400" cap="none" i="0" b="0" strike="noStrike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224" name="Rect 0"/>
          <p:cNvCxnSpPr>
            <a:stCxn id="223" idx="2"/>
          </p:cNvCxnSpPr>
          <p:nvPr/>
        </p:nvCxnSpPr>
        <p:spPr>
          <a:xfrm rot="0">
            <a:off x="7243445" y="2874010"/>
            <a:ext cx="635" cy="346075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226" name="도형 225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27" name="도형 226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2365" cy="6880860"/>
            <a:chOff x="0" y="0"/>
            <a:chExt cx="2412365" cy="6880860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914400" eaLnBrk="1" latinLnBrk="0" hangingPunct="1"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카테고리별 상품을 출력하고, 소카테고리로 인기상품순, 신상품순, 낮은가격순,높은가격순으로 정렬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 사진에 있는 장바구니 아이콘 클릭시 해당 상품을 장바구니에 담을 수 있는 모달 창이 뜸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장바구니에 담기 클릭시 오른쪽 위에 있는 장바구니 아이콘에 선택한 상품이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담기는 것을 확인 할 수 있는 창을 띄움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상품 목록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63" r="20698"/>
          <a:stretch>
            <a:fillRect/>
          </a:stretch>
        </p:blipFill>
        <p:spPr>
          <a:xfrm rot="0">
            <a:off x="2686685" y="1071880"/>
            <a:ext cx="5085080" cy="3801745"/>
          </a:xfrm>
          <a:prstGeom prst="rect"/>
          <a:noFill/>
        </p:spPr>
      </p:pic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54" t="9721" r="21225" b="4786"/>
          <a:stretch>
            <a:fillRect/>
          </a:stretch>
        </p:blipFill>
        <p:spPr>
          <a:xfrm rot="0">
            <a:off x="8011795" y="1112520"/>
            <a:ext cx="3866515" cy="3753485"/>
          </a:xfrm>
          <a:prstGeom prst="rect"/>
          <a:noFill/>
        </p:spPr>
      </p:pic>
      <p:pic>
        <p:nvPicPr>
          <p:cNvPr id="9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25" t="9493" r="9924" b="53747"/>
          <a:stretch>
            <a:fillRect/>
          </a:stretch>
        </p:blipFill>
        <p:spPr>
          <a:xfrm rot="0">
            <a:off x="3881120" y="5090795"/>
            <a:ext cx="6657975" cy="1679575"/>
          </a:xfrm>
          <a:prstGeom prst="rect"/>
          <a:noFill/>
        </p:spPr>
      </p:pic>
      <p:cxnSp>
        <p:nvCxnSpPr>
          <p:cNvPr id="91" name="Rect 0"/>
          <p:cNvCxnSpPr/>
          <p:nvPr/>
        </p:nvCxnSpPr>
        <p:spPr>
          <a:xfrm rot="0" flipV="1">
            <a:off x="5967095" y="3452495"/>
            <a:ext cx="3378200" cy="776605"/>
          </a:xfrm>
          <a:prstGeom prst="straightConnector1"/>
          <a:ln w="15875" cap="flat" cmpd="sng">
            <a:solidFill>
              <a:srgbClr val="14B9B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t 0"/>
          <p:cNvCxnSpPr/>
          <p:nvPr/>
        </p:nvCxnSpPr>
        <p:spPr>
          <a:xfrm rot="0" flipH="1">
            <a:off x="10053955" y="3710940"/>
            <a:ext cx="396240" cy="2510790"/>
          </a:xfrm>
          <a:prstGeom prst="straightConnector1"/>
          <a:ln w="15875" cap="flat" cmpd="sng">
            <a:solidFill>
              <a:srgbClr val="14B9B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 0"/>
          <p:cNvSpPr>
            <a:spLocks/>
          </p:cNvSpPr>
          <p:nvPr/>
        </p:nvSpPr>
        <p:spPr>
          <a:xfrm rot="0">
            <a:off x="6965950" y="2296160"/>
            <a:ext cx="648970" cy="866775"/>
          </a:xfrm>
          <a:prstGeom prst="rect"/>
          <a:noFill/>
          <a:ln w="2540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4" name="그룹 93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5" name="도형 94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6" name="도형 95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just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상품의 이름, 가격, 설명 등을 보여주는 상품 상세페이지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상품과 연관된 레시피와 상품 후기, 상품 문의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 후기, 상품문의 페이징 기능 활성화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상품 상세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79" t="8317" r="11223" b="47077"/>
          <a:stretch>
            <a:fillRect/>
          </a:stretch>
        </p:blipFill>
        <p:spPr>
          <a:xfrm rot="0">
            <a:off x="3546475" y="1114425"/>
            <a:ext cx="3738245" cy="5562600"/>
          </a:xfrm>
          <a:prstGeom prst="rect"/>
          <a:noFill/>
        </p:spPr>
      </p:pic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68" t="53303" r="14063" b="6329"/>
          <a:stretch>
            <a:fillRect/>
          </a:stretch>
        </p:blipFill>
        <p:spPr>
          <a:xfrm rot="0">
            <a:off x="7542530" y="1114425"/>
            <a:ext cx="3737610" cy="5553710"/>
          </a:xfrm>
          <a:prstGeom prst="rect"/>
          <a:noFill/>
        </p:spPr>
      </p:pic>
      <p:grpSp>
        <p:nvGrpSpPr>
          <p:cNvPr id="97" name="그룹 96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8" name="도형 97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9" name="도형 98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t">
              <a:noAutofit/>
            </a:bodyPr>
            <a:lstStyle/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 상세페이지에서 장바구니 담기 버튼을 클릭하면 장바구니에 담기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장바구니에 담길 시 알림메세지 출력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상품 상세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07" t="8323" r="16857" b="75604"/>
          <a:stretch>
            <a:fillRect/>
          </a:stretch>
        </p:blipFill>
        <p:spPr>
          <a:xfrm rot="0">
            <a:off x="2784475" y="1119505"/>
            <a:ext cx="4083685" cy="2734945"/>
          </a:xfrm>
          <a:prstGeom prst="rect"/>
          <a:noFill/>
        </p:spPr>
      </p:pic>
      <p:pic>
        <p:nvPicPr>
          <p:cNvPr id="9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739" t="25844" r="19057" b="13612"/>
          <a:stretch>
            <a:fillRect/>
          </a:stretch>
        </p:blipFill>
        <p:spPr>
          <a:xfrm rot="0">
            <a:off x="7048500" y="3611245"/>
            <a:ext cx="4870450" cy="3106420"/>
          </a:xfrm>
          <a:prstGeom prst="rect"/>
          <a:noFill/>
        </p:spPr>
      </p:pic>
      <p:cxnSp>
        <p:nvCxnSpPr>
          <p:cNvPr id="90" name="Rect 0"/>
          <p:cNvCxnSpPr/>
          <p:nvPr/>
        </p:nvCxnSpPr>
        <p:spPr>
          <a:xfrm rot="0">
            <a:off x="6419850" y="3611245"/>
            <a:ext cx="2091055" cy="1350645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 0"/>
          <p:cNvSpPr>
            <a:spLocks/>
          </p:cNvSpPr>
          <p:nvPr/>
        </p:nvSpPr>
        <p:spPr>
          <a:xfrm rot="0">
            <a:off x="6181090" y="3404870"/>
            <a:ext cx="479425" cy="207645"/>
          </a:xfrm>
          <a:prstGeom prst="rect"/>
          <a:noFill/>
          <a:ln w="2540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7" name="그룹 96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8" name="도형 97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9" name="도형 98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t">
              <a:noAutofit/>
            </a:bodyPr>
            <a:lstStyle/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찜 하기 버튼을 클릭하면 찜 목록에 상품 추가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just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만약에 찜 목록에 이미 상품이 담겨있다면 찜 목록에 상품 추가 불가능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상품 상세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07" t="8323" r="16857" b="75604"/>
          <a:stretch>
            <a:fillRect/>
          </a:stretch>
        </p:blipFill>
        <p:spPr>
          <a:xfrm rot="0">
            <a:off x="2800350" y="1924685"/>
            <a:ext cx="4360545" cy="2924810"/>
          </a:xfrm>
          <a:prstGeom prst="rect"/>
          <a:noFill/>
        </p:spPr>
      </p:pic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33" t="38153" r="23031" b="692"/>
          <a:stretch>
            <a:fillRect/>
          </a:stretch>
        </p:blipFill>
        <p:spPr>
          <a:xfrm rot="0">
            <a:off x="7539355" y="1138555"/>
            <a:ext cx="4126865" cy="2595880"/>
          </a:xfrm>
          <a:prstGeom prst="rect"/>
          <a:noFill/>
        </p:spPr>
      </p:pic>
      <p:pic>
        <p:nvPicPr>
          <p:cNvPr id="9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46" t="28721" r="23317" b="9855"/>
          <a:stretch>
            <a:fillRect/>
          </a:stretch>
        </p:blipFill>
        <p:spPr>
          <a:xfrm rot="0">
            <a:off x="7539990" y="4018280"/>
            <a:ext cx="4160520" cy="2656840"/>
          </a:xfrm>
          <a:prstGeom prst="rect"/>
          <a:noFill/>
        </p:spPr>
      </p:pic>
      <p:sp>
        <p:nvSpPr>
          <p:cNvPr id="91" name="Rect 0"/>
          <p:cNvSpPr>
            <a:spLocks/>
          </p:cNvSpPr>
          <p:nvPr/>
        </p:nvSpPr>
        <p:spPr>
          <a:xfrm rot="0">
            <a:off x="6086475" y="4391660"/>
            <a:ext cx="338455" cy="181610"/>
          </a:xfrm>
          <a:prstGeom prst="rect"/>
          <a:noFill/>
          <a:ln w="2540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2" name="Rect 0"/>
          <p:cNvCxnSpPr/>
          <p:nvPr/>
        </p:nvCxnSpPr>
        <p:spPr>
          <a:xfrm rot="0" flipV="1">
            <a:off x="6345555" y="1968500"/>
            <a:ext cx="2760345" cy="2406015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t 0"/>
          <p:cNvCxnSpPr/>
          <p:nvPr/>
        </p:nvCxnSpPr>
        <p:spPr>
          <a:xfrm rot="0">
            <a:off x="6354445" y="4568190"/>
            <a:ext cx="2743200" cy="581025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8" name="도형 97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9" name="도형 98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문의 등록 버튼 클릭 시 상품 문의 작성 가능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상품문의 등록 시 제목, 내용, 첨부사진 입력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등록된 상품문의는 상품 상세페이지 하단에서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상품 상세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78" t="44138" r="23370" b="24607"/>
          <a:stretch>
            <a:fillRect/>
          </a:stretch>
        </p:blipFill>
        <p:spPr>
          <a:xfrm rot="0">
            <a:off x="2866390" y="1167765"/>
            <a:ext cx="4809490" cy="1506220"/>
          </a:xfrm>
          <a:prstGeom prst="rect"/>
          <a:noFill/>
        </p:spPr>
      </p:pic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43" t="18375" r="23598" b="9201"/>
          <a:stretch>
            <a:fillRect/>
          </a:stretch>
        </p:blipFill>
        <p:spPr>
          <a:xfrm rot="0">
            <a:off x="8063865" y="2058035"/>
            <a:ext cx="3729355" cy="2708910"/>
          </a:xfrm>
          <a:prstGeom prst="rect"/>
          <a:noFill/>
        </p:spPr>
      </p:pic>
      <p:pic>
        <p:nvPicPr>
          <p:cNvPr id="9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6" t="33570" r="24093" b="28839"/>
          <a:stretch>
            <a:fillRect/>
          </a:stretch>
        </p:blipFill>
        <p:spPr>
          <a:xfrm rot="0">
            <a:off x="2866390" y="4636135"/>
            <a:ext cx="4982845" cy="1895475"/>
          </a:xfrm>
          <a:prstGeom prst="rect"/>
          <a:noFill/>
        </p:spPr>
      </p:pic>
      <p:sp>
        <p:nvSpPr>
          <p:cNvPr id="91" name="Rect 0"/>
          <p:cNvSpPr>
            <a:spLocks/>
          </p:cNvSpPr>
          <p:nvPr/>
        </p:nvSpPr>
        <p:spPr>
          <a:xfrm rot="0">
            <a:off x="7208520" y="2449195"/>
            <a:ext cx="355600" cy="190500"/>
          </a:xfrm>
          <a:prstGeom prst="rect"/>
          <a:noFill/>
          <a:ln w="2540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2" name="Rect 0"/>
          <p:cNvSpPr>
            <a:spLocks/>
          </p:cNvSpPr>
          <p:nvPr/>
        </p:nvSpPr>
        <p:spPr>
          <a:xfrm rot="0">
            <a:off x="9958705" y="4455795"/>
            <a:ext cx="381635" cy="215900"/>
          </a:xfrm>
          <a:prstGeom prst="rect"/>
          <a:noFill/>
          <a:ln w="2540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3" name="Rect 0"/>
          <p:cNvCxnSpPr/>
          <p:nvPr/>
        </p:nvCxnSpPr>
        <p:spPr>
          <a:xfrm rot="0">
            <a:off x="7553325" y="2560955"/>
            <a:ext cx="581025" cy="635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t 0"/>
          <p:cNvCxnSpPr>
            <a:stCxn id="92" idx="2"/>
          </p:cNvCxnSpPr>
          <p:nvPr/>
        </p:nvCxnSpPr>
        <p:spPr>
          <a:xfrm rot="0" flipH="1">
            <a:off x="7597140" y="4671060"/>
            <a:ext cx="2552700" cy="1194435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8" name="도형 97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9" name="도형 98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263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사용자가 선택한 상품의 목록들을 확인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상품의 수량 조절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수량에 따라 가격변동 되며 회원의 등급에 따라 할인율이 적용 됨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담겨진 상품이 없을 시 상품없습니다 안내 메세지 출력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선택되어진 상품만 구매 가능 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64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장바구니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265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20600" r="16103" b="21378"/>
          <a:stretch>
            <a:fillRect/>
          </a:stretch>
        </p:blipFill>
        <p:spPr>
          <a:xfrm rot="0">
            <a:off x="2771775" y="1733550"/>
            <a:ext cx="4772660" cy="4505960"/>
          </a:xfrm>
          <a:prstGeom prst="rect"/>
          <a:noFill/>
          <a:ln w="0">
            <a:noFill/>
            <a:prstDash/>
          </a:ln>
        </p:spPr>
      </p:pic>
      <p:pic>
        <p:nvPicPr>
          <p:cNvPr id="266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0" t="26650" r="17272" b="22019"/>
          <a:stretch>
            <a:fillRect/>
          </a:stretch>
        </p:blipFill>
        <p:spPr>
          <a:xfrm rot="0">
            <a:off x="7715250" y="2457450"/>
            <a:ext cx="4334510" cy="2715260"/>
          </a:xfrm>
          <a:prstGeom prst="rect"/>
          <a:noFill/>
          <a:ln w="0">
            <a:noFill/>
            <a:prstDash/>
          </a:ln>
        </p:spPr>
      </p:pic>
      <p:grpSp>
        <p:nvGrpSpPr>
          <p:cNvPr id="267" name="그룹 266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268" name="도형 267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69" name="도형 268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2617470" y="279400"/>
            <a:ext cx="6967855" cy="772160"/>
            <a:chOff x="2617470" y="279400"/>
            <a:chExt cx="6967855" cy="772160"/>
          </a:xfrm>
        </p:grpSpPr>
        <p:sp>
          <p:nvSpPr>
            <p:cNvPr id="67" name="Rect 0"/>
            <p:cNvSpPr>
              <a:spLocks/>
            </p:cNvSpPr>
            <p:nvPr/>
          </p:nvSpPr>
          <p:spPr>
            <a:xfrm>
              <a:off x="2617470" y="279400"/>
              <a:ext cx="6968490" cy="772795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14B9B7"/>
                  </a:solidFill>
                  <a:latin typeface="나눔고딕" charset="0"/>
                  <a:ea typeface="나눔고딕" charset="0"/>
                </a:rPr>
                <a:t>INDEX</a:t>
              </a:r>
              <a:r>
                <a:rPr lang="en-US" altLang="ko-KR" sz="2800" i="1" b="1">
                  <a:solidFill>
                    <a:srgbClr val="14B9B7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목차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68" name="Rect 0"/>
            <p:cNvSpPr>
              <a:spLocks/>
            </p:cNvSpPr>
            <p:nvPr/>
          </p:nvSpPr>
          <p:spPr>
            <a:xfrm>
              <a:off x="2617470" y="279400"/>
              <a:ext cx="934085" cy="7727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27" name="도형 147"/>
          <p:cNvSpPr>
            <a:spLocks/>
          </p:cNvSpPr>
          <p:nvPr/>
        </p:nvSpPr>
        <p:spPr>
          <a:xfrm rot="0">
            <a:off x="9934575" y="1758315"/>
            <a:ext cx="2022475" cy="2585085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14B9B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6" name="도형 145"/>
          <p:cNvSpPr>
            <a:spLocks/>
          </p:cNvSpPr>
          <p:nvPr/>
        </p:nvSpPr>
        <p:spPr>
          <a:xfrm flipV="1">
            <a:off x="8328660" y="3650615"/>
            <a:ext cx="2010410" cy="258572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1" name="도형 43"/>
          <p:cNvSpPr>
            <a:spLocks/>
          </p:cNvSpPr>
          <p:nvPr/>
        </p:nvSpPr>
        <p:spPr>
          <a:xfrm>
            <a:off x="6718935" y="1812925"/>
            <a:ext cx="2018665" cy="2585085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14B9B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2" name="도형 44"/>
          <p:cNvSpPr>
            <a:spLocks/>
          </p:cNvSpPr>
          <p:nvPr/>
        </p:nvSpPr>
        <p:spPr>
          <a:xfrm rot="0" flipV="1">
            <a:off x="5088255" y="3552825"/>
            <a:ext cx="2038985" cy="2585085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3" name="도형 45"/>
          <p:cNvSpPr>
            <a:spLocks/>
          </p:cNvSpPr>
          <p:nvPr/>
        </p:nvSpPr>
        <p:spPr>
          <a:xfrm rot="0">
            <a:off x="3455035" y="1819275"/>
            <a:ext cx="2044065" cy="2585085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14B9B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4" name="도형 46"/>
          <p:cNvSpPr>
            <a:spLocks/>
          </p:cNvSpPr>
          <p:nvPr/>
        </p:nvSpPr>
        <p:spPr>
          <a:xfrm rot="0" flipV="1">
            <a:off x="1825625" y="3546475"/>
            <a:ext cx="2039620" cy="2585085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5" name="도형 47"/>
          <p:cNvSpPr>
            <a:spLocks/>
          </p:cNvSpPr>
          <p:nvPr/>
        </p:nvSpPr>
        <p:spPr>
          <a:xfrm rot="0">
            <a:off x="213995" y="1812925"/>
            <a:ext cx="2018665" cy="2585085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14B9B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87" name="그룹 53"/>
          <p:cNvGrpSpPr/>
          <p:nvPr/>
        </p:nvGrpSpPr>
        <p:grpSpPr>
          <a:xfrm>
            <a:off x="2492375" y="4860925"/>
            <a:ext cx="509270" cy="571500"/>
            <a:chOff x="2492375" y="4860925"/>
            <a:chExt cx="509270" cy="571500"/>
          </a:xfrm>
        </p:grpSpPr>
        <p:sp>
          <p:nvSpPr>
            <p:cNvPr id="88" name="도형 49"/>
            <p:cNvSpPr>
              <a:spLocks/>
            </p:cNvSpPr>
            <p:nvPr/>
          </p:nvSpPr>
          <p:spPr>
            <a:xfrm>
              <a:off x="2492375" y="4860925"/>
              <a:ext cx="509905" cy="572135"/>
            </a:xfrm>
            <a:prstGeom prst="ellipse"/>
            <a:solidFill>
              <a:srgbClr val="14B9B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89" name="그룹 52"/>
            <p:cNvGrpSpPr/>
            <p:nvPr/>
          </p:nvGrpSpPr>
          <p:grpSpPr>
            <a:xfrm>
              <a:off x="2605405" y="5015865"/>
              <a:ext cx="271145" cy="258445"/>
              <a:chOff x="2605405" y="5015865"/>
              <a:chExt cx="271145" cy="258445"/>
            </a:xfrm>
            <a:solidFill>
              <a:schemeClr val="bg1"/>
            </a:solidFill>
          </p:grpSpPr>
          <p:sp>
            <p:nvSpPr>
              <p:cNvPr id="90" name="도형 50"/>
              <p:cNvSpPr>
                <a:spLocks/>
              </p:cNvSpPr>
              <p:nvPr/>
            </p:nvSpPr>
            <p:spPr>
              <a:xfrm>
                <a:off x="2605405" y="5013960"/>
                <a:ext cx="271780" cy="257810"/>
              </a:xfrm>
              <a:custGeom>
                <a:gdLst>
                  <a:gd fmla="*/ 1542 w 3757" name="TX0"/>
                  <a:gd fmla="*/ 2534 h 3187" name="TY0"/>
                  <a:gd fmla="*/ 1532 w 3757" name="TX1"/>
                  <a:gd fmla="*/ 2536 h 3187" name="TY1"/>
                  <a:gd fmla="*/ 1523 w 3757" name="TX2"/>
                  <a:gd fmla="*/ 2542 h 3187" name="TY2"/>
                  <a:gd fmla="*/ 1516 w 3757" name="TX3"/>
                  <a:gd fmla="*/ 2550 h 3187" name="TY3"/>
                  <a:gd fmla="*/ 1513 w 3757" name="TX4"/>
                  <a:gd fmla="*/ 2560 h 3187" name="TY4"/>
                  <a:gd fmla="*/ 1450 w 3757" name="TX5"/>
                  <a:gd fmla="*/ 2904 h 3187" name="TY5"/>
                  <a:gd fmla="*/ 1451 w 3757" name="TX6"/>
                  <a:gd fmla="*/ 2917 h 3187" name="TY6"/>
                  <a:gd fmla="*/ 1457 w 3757" name="TX7"/>
                  <a:gd fmla="*/ 2929 h 3187" name="TY7"/>
                  <a:gd fmla="*/ 1467 w 3757" name="TX8"/>
                  <a:gd fmla="*/ 2937 h 3187" name="TY8"/>
                  <a:gd fmla="*/ 1481 w 3757" name="TX9"/>
                  <a:gd fmla="*/ 2941 h 3187" name="TY9"/>
                  <a:gd fmla="*/ 2275 w 3757" name="TX10"/>
                  <a:gd fmla="*/ 2941 h 3187" name="TY10"/>
                  <a:gd fmla="*/ 2288 w 3757" name="TX11"/>
                  <a:gd fmla="*/ 2937 h 3187" name="TY11"/>
                  <a:gd fmla="*/ 2297 w 3757" name="TX12"/>
                  <a:gd fmla="*/ 2932 h 3187" name="TY12"/>
                  <a:gd fmla="*/ 2304 w 3757" name="TX13"/>
                  <a:gd fmla="*/ 2921 h 3187" name="TY13"/>
                  <a:gd fmla="*/ 2306 w 3757" name="TX14"/>
                  <a:gd fmla="*/ 2909 h 3187" name="TY14"/>
                  <a:gd fmla="*/ 2306 w 3757" name="TX15"/>
                  <a:gd fmla="*/ 2905 h 3187" name="TY15"/>
                  <a:gd fmla="*/ 2305 w 3757" name="TX16"/>
                  <a:gd fmla="*/ 2901 h 3187" name="TY16"/>
                  <a:gd fmla="*/ 2243 w 3757" name="TX17"/>
                  <a:gd fmla="*/ 2560 h 3187" name="TY17"/>
                  <a:gd fmla="*/ 2240 w 3757" name="TX18"/>
                  <a:gd fmla="*/ 2550 h 3187" name="TY18"/>
                  <a:gd fmla="*/ 2233 w 3757" name="TX19"/>
                  <a:gd fmla="*/ 2542 h 3187" name="TY19"/>
                  <a:gd fmla="*/ 2224 w 3757" name="TX20"/>
                  <a:gd fmla="*/ 2536 h 3187" name="TY20"/>
                  <a:gd fmla="*/ 2214 w 3757" name="TX21"/>
                  <a:gd fmla="*/ 2534 h 3187" name="TY21"/>
                  <a:gd fmla="*/ 1542 w 3757" name="TX22"/>
                  <a:gd fmla="*/ 2534 h 3187" name="TY22"/>
                  <a:gd fmla="*/ 585 w 3757" name="TX24"/>
                  <a:gd fmla="*/ 305 h 3187" name="TY24"/>
                  <a:gd fmla="*/ 571 w 3757" name="TX25"/>
                  <a:gd fmla="*/ 308 h 3187" name="TY25"/>
                  <a:gd fmla="*/ 560 w 3757" name="TX26"/>
                  <a:gd fmla="*/ 314 h 3187" name="TY26"/>
                  <a:gd fmla="*/ 550 w 3757" name="TX27"/>
                  <a:gd fmla="*/ 324 h 3187" name="TY27"/>
                  <a:gd fmla="*/ 544 w 3757" name="TX28"/>
                  <a:gd fmla="*/ 336 h 3187" name="TY28"/>
                  <a:gd fmla="*/ 542 w 3757" name="TX29"/>
                  <a:gd fmla="*/ 350 h 3187" name="TY29"/>
                  <a:gd fmla="*/ 542 w 3757" name="TX30"/>
                  <a:gd fmla="*/ 1890 h 3187" name="TY30"/>
                  <a:gd fmla="*/ 544 w 3757" name="TX31"/>
                  <a:gd fmla="*/ 1906 h 3187" name="TY31"/>
                  <a:gd fmla="*/ 553 w 3757" name="TX32"/>
                  <a:gd fmla="*/ 1921 h 3187" name="TY32"/>
                  <a:gd fmla="*/ 567 w 3757" name="TX33"/>
                  <a:gd fmla="*/ 1930 h 3187" name="TY33"/>
                  <a:gd fmla="*/ 3188 w 3757" name="TX34"/>
                  <a:gd fmla="*/ 1930 h 3187" name="TY34"/>
                  <a:gd fmla="*/ 3202 w 3757" name="TX35"/>
                  <a:gd fmla="*/ 1921 h 3187" name="TY35"/>
                  <a:gd fmla="*/ 3211 w 3757" name="TX36"/>
                  <a:gd fmla="*/ 1906 h 3187" name="TY36"/>
                  <a:gd fmla="*/ 3214 w 3757" name="TX37"/>
                  <a:gd fmla="*/ 1890 h 3187" name="TY37"/>
                  <a:gd fmla="*/ 3214 w 3757" name="TX38"/>
                  <a:gd fmla="*/ 350 h 3187" name="TY38"/>
                  <a:gd fmla="*/ 3212 w 3757" name="TX39"/>
                  <a:gd fmla="*/ 336 h 3187" name="TY39"/>
                  <a:gd fmla="*/ 3206 w 3757" name="TX40"/>
                  <a:gd fmla="*/ 324 h 3187" name="TY40"/>
                  <a:gd fmla="*/ 3196 w 3757" name="TX41"/>
                  <a:gd fmla="*/ 314 h 3187" name="TY41"/>
                  <a:gd fmla="*/ 3185 w 3757" name="TX42"/>
                  <a:gd fmla="*/ 308 h 3187" name="TY42"/>
                  <a:gd fmla="*/ 3170 w 3757" name="TX43"/>
                  <a:gd fmla="*/ 305 h 3187" name="TY43"/>
                  <a:gd fmla="*/ 585 w 3757" name="TX44"/>
                  <a:gd fmla="*/ 305 h 3187" name="TY44"/>
                  <a:gd fmla="*/ 585 w 3757" name="TX46"/>
                  <a:gd fmla="*/ 0 h 3187" name="TY46"/>
                  <a:gd fmla="*/ 3170 w 3757" name="TX47"/>
                  <a:gd fmla="*/ 0 h 3187" name="TY47"/>
                  <a:gd fmla="*/ 3218 w 3757" name="TX48"/>
                  <a:gd fmla="*/ 3 h 3187" name="TY48"/>
                  <a:gd fmla="*/ 3263 w 3757" name="TX49"/>
                  <a:gd fmla="*/ 13 h 3187" name="TY49"/>
                  <a:gd fmla="*/ 3306 w 3757" name="TX50"/>
                  <a:gd fmla="*/ 27 h 3187" name="TY50"/>
                  <a:gd fmla="*/ 3346 w 3757" name="TX51"/>
                  <a:gd fmla="*/ 48 h 3187" name="TY51"/>
                  <a:gd fmla="*/ 3384 w 3757" name="TX52"/>
                  <a:gd fmla="*/ 73 h 3187" name="TY52"/>
                  <a:gd fmla="*/ 3418 w 3757" name="TX53"/>
                  <a:gd fmla="*/ 103 h 3187" name="TY53"/>
                  <a:gd fmla="*/ 3448 w 3757" name="TX54"/>
                  <a:gd fmla="*/ 136 h 3187" name="TY54"/>
                  <a:gd fmla="*/ 3473 w 3757" name="TX55"/>
                  <a:gd fmla="*/ 173 h 3187" name="TY55"/>
                  <a:gd fmla="*/ 3493 w 3757" name="TX56"/>
                  <a:gd fmla="*/ 214 h 3187" name="TY56"/>
                  <a:gd fmla="*/ 3508 w 3757" name="TX57"/>
                  <a:gd fmla="*/ 256 h 3187" name="TY57"/>
                  <a:gd fmla="*/ 3517 w 3757" name="TX58"/>
                  <a:gd fmla="*/ 302 h 3187" name="TY58"/>
                  <a:gd fmla="*/ 3520 w 3757" name="TX59"/>
                  <a:gd fmla="*/ 350 h 3187" name="TY59"/>
                  <a:gd fmla="*/ 3520 w 3757" name="TX60"/>
                  <a:gd fmla="*/ 1890 h 3187" name="TY60"/>
                  <a:gd fmla="*/ 3518 w 3757" name="TX61"/>
                  <a:gd fmla="*/ 1931 h 3187" name="TY61"/>
                  <a:gd fmla="*/ 3510 w 3757" name="TX62"/>
                  <a:gd fmla="*/ 1970 h 3187" name="TY62"/>
                  <a:gd fmla="*/ 3500 w 3757" name="TX63"/>
                  <a:gd fmla="*/ 2009 h 3187" name="TY63"/>
                  <a:gd fmla="*/ 3509 w 3757" name="TX64"/>
                  <a:gd fmla="*/ 2028 h 3187" name="TY64"/>
                  <a:gd fmla="*/ 3516 w 3757" name="TX65"/>
                  <a:gd fmla="*/ 2049 h 3187" name="TY65"/>
                  <a:gd fmla="*/ 3749 w 3757" name="TX66"/>
                  <a:gd fmla="*/ 2983 h 3187" name="TY66"/>
                  <a:gd fmla="*/ 3754 w 3757" name="TX67"/>
                  <a:gd fmla="*/ 3006 h 3187" name="TY67"/>
                  <a:gd fmla="*/ 3756 w 3757" name="TX68"/>
                  <a:gd fmla="*/ 3029 h 3187" name="TY68"/>
                  <a:gd fmla="*/ 3753 w 3757" name="TX69"/>
                  <a:gd fmla="*/ 3060 h 3187" name="TY69"/>
                  <a:gd fmla="*/ 3743 w 3757" name="TX70"/>
                  <a:gd fmla="*/ 3090 h 3187" name="TY70"/>
                  <a:gd fmla="*/ 3729 w 3757" name="TX71"/>
                  <a:gd fmla="*/ 3116 h 3187" name="TY71"/>
                  <a:gd fmla="*/ 3710 w 3757" name="TX72"/>
                  <a:gd fmla="*/ 3140 h 3187" name="TY72"/>
                  <a:gd fmla="*/ 3687 w 3757" name="TX73"/>
                  <a:gd fmla="*/ 3158 h 3187" name="TY73"/>
                  <a:gd fmla="*/ 3660 w 3757" name="TX74"/>
                  <a:gd fmla="*/ 3173 h 3187" name="TY74"/>
                  <a:gd fmla="*/ 3631 w 3757" name="TX75"/>
                  <a:gd fmla="*/ 3182 h 3187" name="TY75"/>
                  <a:gd fmla="*/ 3599 w 3757" name="TX76"/>
                  <a:gd fmla="*/ 3186 h 3187" name="TY76"/>
                  <a:gd fmla="*/ 157 w 3757" name="TX77"/>
                  <a:gd fmla="*/ 3186 h 3187" name="TY77"/>
                  <a:gd fmla="*/ 129 w 3757" name="TX78"/>
                  <a:gd fmla="*/ 3183 h 3187" name="TY78"/>
                  <a:gd fmla="*/ 101 w 3757" name="TX79"/>
                  <a:gd fmla="*/ 3175 h 3187" name="TY79"/>
                  <a:gd fmla="*/ 75 w 3757" name="TX80"/>
                  <a:gd fmla="*/ 3163 h 3187" name="TY80"/>
                  <a:gd fmla="*/ 52 w 3757" name="TX81"/>
                  <a:gd fmla="*/ 3146 h 3187" name="TY81"/>
                  <a:gd fmla="*/ 33 w 3757" name="TX82"/>
                  <a:gd fmla="*/ 3125 h 3187" name="TY82"/>
                  <a:gd fmla="*/ 18 w 3757" name="TX83"/>
                  <a:gd fmla="*/ 3101 h 3187" name="TY83"/>
                  <a:gd fmla="*/ 7 w 3757" name="TX84"/>
                  <a:gd fmla="*/ 3075 h 3187" name="TY84"/>
                  <a:gd fmla="*/ 1 w 3757" name="TX85"/>
                  <a:gd fmla="*/ 3047 h 3187" name="TY85"/>
                  <a:gd fmla="*/ 0 w 3757" name="TX86"/>
                  <a:gd fmla="*/ 3019 h 3187" name="TY86"/>
                  <a:gd fmla="*/ 5 w 3757" name="TX87"/>
                  <a:gd fmla="*/ 2991 h 3187" name="TY87"/>
                  <a:gd fmla="*/ 240 w 3757" name="TX88"/>
                  <a:gd fmla="*/ 2049 h 3187" name="TY88"/>
                  <a:gd fmla="*/ 247 w 3757" name="TX89"/>
                  <a:gd fmla="*/ 2028 h 3187" name="TY89"/>
                  <a:gd fmla="*/ 256 w 3757" name="TX90"/>
                  <a:gd fmla="*/ 2009 h 3187" name="TY90"/>
                  <a:gd fmla="*/ 245 w 3757" name="TX91"/>
                  <a:gd fmla="*/ 1970 h 3187" name="TY91"/>
                  <a:gd fmla="*/ 238 w 3757" name="TX92"/>
                  <a:gd fmla="*/ 1931 h 3187" name="TY92"/>
                  <a:gd fmla="*/ 236 w 3757" name="TX93"/>
                  <a:gd fmla="*/ 1890 h 3187" name="TY93"/>
                  <a:gd fmla="*/ 236 w 3757" name="TX94"/>
                  <a:gd fmla="*/ 350 h 3187" name="TY94"/>
                  <a:gd fmla="*/ 239 w 3757" name="TX95"/>
                  <a:gd fmla="*/ 302 h 3187" name="TY95"/>
                  <a:gd fmla="*/ 248 w 3757" name="TX96"/>
                  <a:gd fmla="*/ 256 h 3187" name="TY96"/>
                  <a:gd fmla="*/ 263 w 3757" name="TX97"/>
                  <a:gd fmla="*/ 214 h 3187" name="TY97"/>
                  <a:gd fmla="*/ 283 w 3757" name="TX98"/>
                  <a:gd fmla="*/ 173 h 3187" name="TY98"/>
                  <a:gd fmla="*/ 308 w 3757" name="TX99"/>
                  <a:gd fmla="*/ 136 h 3187" name="TY99"/>
                  <a:gd fmla="*/ 338 w 3757" name="TX100"/>
                  <a:gd fmla="*/ 103 h 3187" name="TY100"/>
                  <a:gd fmla="*/ 372 w 3757" name="TX101"/>
                  <a:gd fmla="*/ 73 h 3187" name="TY101"/>
                  <a:gd fmla="*/ 409 w 3757" name="TX102"/>
                  <a:gd fmla="*/ 48 h 3187" name="TY102"/>
                  <a:gd fmla="*/ 450 w 3757" name="TX103"/>
                  <a:gd fmla="*/ 27 h 3187" name="TY103"/>
                  <a:gd fmla="*/ 493 w 3757" name="TX104"/>
                  <a:gd fmla="*/ 13 h 3187" name="TY104"/>
                  <a:gd fmla="*/ 538 w 3757" name="TX105"/>
                  <a:gd fmla="*/ 3 h 3187" name="TY105"/>
                  <a:gd fmla="*/ 585 w 3757" name="TX106"/>
                  <a:gd fmla="*/ 0 h 3187" name="TY10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  <a:cxn ang="0">
                    <a:pos x="TX103" y="TY103"/>
                  </a:cxn>
                  <a:cxn ang="0">
                    <a:pos x="TX104" y="TY104"/>
                  </a:cxn>
                  <a:cxn ang="0">
                    <a:pos x="TX105" y="TY105"/>
                  </a:cxn>
                  <a:cxn ang="0">
                    <a:pos x="TX106" y="TY106"/>
                  </a:cxn>
                </a:cxnLst>
                <a:rect l="l" t="t" r="r" b="b"/>
                <a:pathLst>
                  <a:path w="3757" h="3187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1" name="도형 51"/>
              <p:cNvSpPr>
                <a:spLocks/>
              </p:cNvSpPr>
              <p:nvPr/>
            </p:nvSpPr>
            <p:spPr>
              <a:xfrm>
                <a:off x="2717165" y="5076190"/>
                <a:ext cx="48260" cy="53340"/>
              </a:xfrm>
              <a:custGeom>
                <a:gdLst>
                  <a:gd fmla="*/ 49 w 655" name="TX0"/>
                  <a:gd fmla="*/ 0 h 655" name="TY0"/>
                  <a:gd fmla="*/ 63 w 655" name="TX1"/>
                  <a:gd fmla="*/ 2 h 655" name="TY1"/>
                  <a:gd fmla="*/ 515 w 655" name="TX2"/>
                  <a:gd fmla="*/ 174 h 655" name="TY2"/>
                  <a:gd fmla="*/ 527 w 655" name="TX3"/>
                  <a:gd fmla="*/ 181 h 655" name="TY3"/>
                  <a:gd fmla="*/ 536 w 655" name="TX4"/>
                  <a:gd fmla="*/ 192 h 655" name="TY4"/>
                  <a:gd fmla="*/ 542 w 655" name="TX5"/>
                  <a:gd fmla="*/ 205 h 655" name="TY5"/>
                  <a:gd fmla="*/ 544 w 655" name="TX6"/>
                  <a:gd fmla="*/ 220 h 655" name="TY6"/>
                  <a:gd fmla="*/ 541 w 655" name="TX7"/>
                  <a:gd fmla="*/ 234 h 655" name="TY7"/>
                  <a:gd fmla="*/ 534 w 655" name="TX8"/>
                  <a:gd fmla="*/ 247 h 655" name="TY8"/>
                  <a:gd fmla="*/ 524 w 655" name="TX9"/>
                  <a:gd fmla="*/ 256 h 655" name="TY9"/>
                  <a:gd fmla="*/ 510 w 655" name="TX10"/>
                  <a:gd fmla="*/ 262 h 655" name="TY10"/>
                  <a:gd fmla="*/ 412 w 655" name="TX11"/>
                  <a:gd fmla="*/ 289 h 655" name="TY11"/>
                  <a:gd fmla="*/ 641 w 655" name="TX12"/>
                  <a:gd fmla="*/ 518 h 655" name="TY12"/>
                  <a:gd fmla="*/ 649 w 655" name="TX13"/>
                  <a:gd fmla="*/ 529 h 655" name="TY13"/>
                  <a:gd fmla="*/ 654 w 655" name="TX14"/>
                  <a:gd fmla="*/ 543 h 655" name="TY14"/>
                  <a:gd fmla="*/ 654 w 655" name="TX15"/>
                  <a:gd fmla="*/ 558 h 655" name="TY15"/>
                  <a:gd fmla="*/ 649 w 655" name="TX16"/>
                  <a:gd fmla="*/ 572 h 655" name="TY16"/>
                  <a:gd fmla="*/ 641 w 655" name="TX17"/>
                  <a:gd fmla="*/ 583 h 655" name="TY17"/>
                  <a:gd fmla="*/ 583 w 655" name="TX18"/>
                  <a:gd fmla="*/ 641 h 655" name="TY18"/>
                  <a:gd fmla="*/ 571 w 655" name="TX19"/>
                  <a:gd fmla="*/ 649 h 655" name="TY19"/>
                  <a:gd fmla="*/ 557 w 655" name="TX20"/>
                  <a:gd fmla="*/ 654 h 655" name="TY20"/>
                  <a:gd fmla="*/ 543 w 655" name="TX21"/>
                  <a:gd fmla="*/ 654 h 655" name="TY21"/>
                  <a:gd fmla="*/ 530 w 655" name="TX22"/>
                  <a:gd fmla="*/ 649 h 655" name="TY22"/>
                  <a:gd fmla="*/ 517 w 655" name="TX23"/>
                  <a:gd fmla="*/ 641 h 655" name="TY23"/>
                  <a:gd fmla="*/ 289 w 655" name="TX24"/>
                  <a:gd fmla="*/ 412 h 655" name="TY24"/>
                  <a:gd fmla="*/ 262 w 655" name="TX25"/>
                  <a:gd fmla="*/ 510 h 655" name="TY25"/>
                  <a:gd fmla="*/ 256 w 655" name="TX26"/>
                  <a:gd fmla="*/ 524 h 655" name="TY26"/>
                  <a:gd fmla="*/ 246 w 655" name="TX27"/>
                  <a:gd fmla="*/ 534 h 655" name="TY27"/>
                  <a:gd fmla="*/ 234 w 655" name="TX28"/>
                  <a:gd fmla="*/ 541 h 655" name="TY28"/>
                  <a:gd fmla="*/ 220 w 655" name="TX29"/>
                  <a:gd fmla="*/ 544 h 655" name="TY29"/>
                  <a:gd fmla="*/ 205 w 655" name="TX30"/>
                  <a:gd fmla="*/ 543 h 655" name="TY30"/>
                  <a:gd fmla="*/ 192 w 655" name="TX31"/>
                  <a:gd fmla="*/ 536 h 655" name="TY31"/>
                  <a:gd fmla="*/ 181 w 655" name="TX32"/>
                  <a:gd fmla="*/ 527 h 655" name="TY32"/>
                  <a:gd fmla="*/ 174 w 655" name="TX33"/>
                  <a:gd fmla="*/ 515 h 655" name="TY33"/>
                  <a:gd fmla="*/ 3 w 655" name="TX34"/>
                  <a:gd fmla="*/ 62 h 655" name="TY34"/>
                  <a:gd fmla="*/ 0 w 655" name="TX35"/>
                  <a:gd fmla="*/ 50 h 655" name="TY35"/>
                  <a:gd fmla="*/ 0 w 655" name="TX36"/>
                  <a:gd fmla="*/ 36 h 655" name="TY36"/>
                  <a:gd fmla="*/ 5 w 655" name="TX37"/>
                  <a:gd fmla="*/ 24 h 655" name="TY37"/>
                  <a:gd fmla="*/ 14 w 655" name="TX38"/>
                  <a:gd fmla="*/ 13 h 655" name="TY38"/>
                  <a:gd fmla="*/ 24 w 655" name="TX39"/>
                  <a:gd fmla="*/ 5 h 655" name="TY39"/>
                  <a:gd fmla="*/ 37 w 655" name="TX40"/>
                  <a:gd fmla="*/ 1 h 655" name="TY40"/>
                  <a:gd fmla="*/ 49 w 655" name="TX41"/>
                  <a:gd fmla="*/ 0 h 655" name="TY41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</a:cxnLst>
                <a:rect l="l" t="t" r="r" b="b"/>
                <a:pathLst>
                  <a:path w="655" h="655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92" name="그룹 61"/>
          <p:cNvGrpSpPr/>
          <p:nvPr/>
        </p:nvGrpSpPr>
        <p:grpSpPr>
          <a:xfrm>
            <a:off x="4144010" y="2664460"/>
            <a:ext cx="509270" cy="571500"/>
            <a:chOff x="4144010" y="2664460"/>
            <a:chExt cx="509270" cy="571500"/>
          </a:xfrm>
        </p:grpSpPr>
        <p:sp>
          <p:nvSpPr>
            <p:cNvPr id="93" name="도형 54"/>
            <p:cNvSpPr>
              <a:spLocks/>
            </p:cNvSpPr>
            <p:nvPr/>
          </p:nvSpPr>
          <p:spPr>
            <a:xfrm>
              <a:off x="4144010" y="2664460"/>
              <a:ext cx="509905" cy="572135"/>
            </a:xfrm>
            <a:prstGeom prst="ellipse"/>
            <a:solidFill>
              <a:srgbClr val="14B9B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94" name="그룹 60"/>
            <p:cNvGrpSpPr/>
            <p:nvPr/>
          </p:nvGrpSpPr>
          <p:grpSpPr>
            <a:xfrm>
              <a:off x="4285615" y="2797175"/>
              <a:ext cx="208915" cy="259715"/>
              <a:chOff x="4285615" y="2797175"/>
              <a:chExt cx="208915" cy="259715"/>
            </a:xfrm>
            <a:solidFill>
              <a:schemeClr val="bg1"/>
            </a:solidFill>
          </p:grpSpPr>
          <p:sp>
            <p:nvSpPr>
              <p:cNvPr id="95" name="도형 55"/>
              <p:cNvSpPr>
                <a:spLocks/>
              </p:cNvSpPr>
              <p:nvPr/>
            </p:nvSpPr>
            <p:spPr>
              <a:xfrm>
                <a:off x="4361815" y="2847975"/>
                <a:ext cx="92710" cy="80010"/>
              </a:xfrm>
              <a:custGeom>
                <a:gdLst>
                  <a:gd fmla="*/ 680 w 1256" name="TX0"/>
                  <a:gd fmla="*/ 0 h 964" name="TY0"/>
                  <a:gd fmla="*/ 736 w 1256" name="TX1"/>
                  <a:gd fmla="*/ 1 h 964" name="TY1"/>
                  <a:gd fmla="*/ 793 w 1256" name="TX2"/>
                  <a:gd fmla="*/ 6 h 964" name="TY2"/>
                  <a:gd fmla="*/ 849 w 1256" name="TX3"/>
                  <a:gd fmla="*/ 17 h 964" name="TY3"/>
                  <a:gd fmla="*/ 904 w 1256" name="TX4"/>
                  <a:gd fmla="*/ 32 h 964" name="TY4"/>
                  <a:gd fmla="*/ 958 w 1256" name="TX5"/>
                  <a:gd fmla="*/ 52 h 964" name="TY5"/>
                  <a:gd fmla="*/ 1010 w 1256" name="TX6"/>
                  <a:gd fmla="*/ 77 h 964" name="TY6"/>
                  <a:gd fmla="*/ 1060 w 1256" name="TX7"/>
                  <a:gd fmla="*/ 105 h 964" name="TY7"/>
                  <a:gd fmla="*/ 1107 w 1256" name="TX8"/>
                  <a:gd fmla="*/ 140 h 964" name="TY8"/>
                  <a:gd fmla="*/ 1153 w 1256" name="TX9"/>
                  <a:gd fmla="*/ 178 h 964" name="TY9"/>
                  <a:gd fmla="*/ 1195 w 1256" name="TX10"/>
                  <a:gd fmla="*/ 221 h 964" name="TY10"/>
                  <a:gd fmla="*/ 1255 w 1256" name="TX11"/>
                  <a:gd fmla="*/ 287 h 964" name="TY11"/>
                  <a:gd fmla="*/ 1116 w 1256" name="TX12"/>
                  <a:gd fmla="*/ 413 h 964" name="TY12"/>
                  <a:gd fmla="*/ 1093 w 1256" name="TX13"/>
                  <a:gd fmla="*/ 391 h 964" name="TY13"/>
                  <a:gd fmla="*/ 1070 w 1256" name="TX14"/>
                  <a:gd fmla="*/ 375 h 964" name="TY14"/>
                  <a:gd fmla="*/ 1045 w 1256" name="TX15"/>
                  <a:gd fmla="*/ 364 h 964" name="TY15"/>
                  <a:gd fmla="*/ 1021 w 1256" name="TX16"/>
                  <a:gd fmla="*/ 357 h 964" name="TY16"/>
                  <a:gd fmla="*/ 997 w 1256" name="TX17"/>
                  <a:gd fmla="*/ 354 h 964" name="TY17"/>
                  <a:gd fmla="*/ 974 w 1256" name="TX18"/>
                  <a:gd fmla="*/ 354 h 964" name="TY18"/>
                  <a:gd fmla="*/ 952 w 1256" name="TX19"/>
                  <a:gd fmla="*/ 356 h 964" name="TY19"/>
                  <a:gd fmla="*/ 930 w 1256" name="TX20"/>
                  <a:gd fmla="*/ 361 h 964" name="TY20"/>
                  <a:gd fmla="*/ 911 w 1256" name="TX21"/>
                  <a:gd fmla="*/ 367 h 964" name="TY21"/>
                  <a:gd fmla="*/ 894 w 1256" name="TX22"/>
                  <a:gd fmla="*/ 373 h 964" name="TY22"/>
                  <a:gd fmla="*/ 878 w 1256" name="TX23"/>
                  <a:gd fmla="*/ 380 h 964" name="TY23"/>
                  <a:gd fmla="*/ 866 w 1256" name="TX24"/>
                  <a:gd fmla="*/ 386 h 964" name="TY24"/>
                  <a:gd fmla="*/ 857 w 1256" name="TX25"/>
                  <a:gd fmla="*/ 391 h 964" name="TY25"/>
                  <a:gd fmla="*/ 851 w 1256" name="TX26"/>
                  <a:gd fmla="*/ 395 h 964" name="TY26"/>
                  <a:gd fmla="*/ 849 w 1256" name="TX27"/>
                  <a:gd fmla="*/ 396 h 964" name="TY27"/>
                  <a:gd fmla="*/ 699 w 1256" name="TX28"/>
                  <a:gd fmla="*/ 532 h 964" name="TY28"/>
                  <a:gd fmla="*/ 676 w 1256" name="TX29"/>
                  <a:gd fmla="*/ 556 h 964" name="TY29"/>
                  <a:gd fmla="*/ 657 w 1256" name="TX30"/>
                  <a:gd fmla="*/ 581 h 964" name="TY30"/>
                  <a:gd fmla="*/ 645 w 1256" name="TX31"/>
                  <a:gd fmla="*/ 605 h 964" name="TY31"/>
                  <a:gd fmla="*/ 638 w 1256" name="TX32"/>
                  <a:gd fmla="*/ 631 h 964" name="TY32"/>
                  <a:gd fmla="*/ 635 w 1256" name="TX33"/>
                  <a:gd fmla="*/ 654 h 964" name="TY33"/>
                  <a:gd fmla="*/ 635 w 1256" name="TX34"/>
                  <a:gd fmla="*/ 677 h 964" name="TY34"/>
                  <a:gd fmla="*/ 638 w 1256" name="TX35"/>
                  <a:gd fmla="*/ 700 h 964" name="TY35"/>
                  <a:gd fmla="*/ 643 w 1256" name="TX36"/>
                  <a:gd fmla="*/ 720 h 964" name="TY36"/>
                  <a:gd fmla="*/ 650 w 1256" name="TX37"/>
                  <a:gd fmla="*/ 739 h 964" name="TY37"/>
                  <a:gd fmla="*/ 657 w 1256" name="TX38"/>
                  <a:gd fmla="*/ 757 h 964" name="TY38"/>
                  <a:gd fmla="*/ 666 w 1256" name="TX39"/>
                  <a:gd fmla="*/ 771 h 964" name="TY39"/>
                  <a:gd fmla="*/ 673 w 1256" name="TX40"/>
                  <a:gd fmla="*/ 783 h 964" name="TY40"/>
                  <a:gd fmla="*/ 679 w 1256" name="TX41"/>
                  <a:gd fmla="*/ 792 h 964" name="TY41"/>
                  <a:gd fmla="*/ 684 w 1256" name="TX42"/>
                  <a:gd fmla="*/ 799 h 964" name="TY42"/>
                  <a:gd fmla="*/ 686 w 1256" name="TX43"/>
                  <a:gd fmla="*/ 802 h 964" name="TY43"/>
                  <a:gd fmla="*/ 505 w 1256" name="TX44"/>
                  <a:gd fmla="*/ 963 h 964" name="TY44"/>
                  <a:gd fmla="*/ 0 w 1256" name="TX45"/>
                  <a:gd fmla="*/ 400 h 964" name="TY45"/>
                  <a:gd fmla="*/ 255 w 1256" name="TX46"/>
                  <a:gd fmla="*/ 170 h 964" name="TY46"/>
                  <a:gd fmla="*/ 302 w 1256" name="TX47"/>
                  <a:gd fmla="*/ 133 h 964" name="TY47"/>
                  <a:gd fmla="*/ 352 w 1256" name="TX48"/>
                  <a:gd fmla="*/ 99 h 964" name="TY48"/>
                  <a:gd fmla="*/ 403 w 1256" name="TX49"/>
                  <a:gd fmla="*/ 71 h 964" name="TY49"/>
                  <a:gd fmla="*/ 457 w 1256" name="TX50"/>
                  <a:gd fmla="*/ 46 h 964" name="TY50"/>
                  <a:gd fmla="*/ 511 w 1256" name="TX51"/>
                  <a:gd fmla="*/ 28 h 964" name="TY51"/>
                  <a:gd fmla="*/ 567 w 1256" name="TX52"/>
                  <a:gd fmla="*/ 13 h 964" name="TY52"/>
                  <a:gd fmla="*/ 623 w 1256" name="TX53"/>
                  <a:gd fmla="*/ 4 h 964" name="TY53"/>
                  <a:gd fmla="*/ 680 w 1256" name="TX54"/>
                  <a:gd fmla="*/ 0 h 964" name="TY5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</a:cxnLst>
                <a:rect l="l" t="t" r="r" b="b"/>
                <a:pathLst>
                  <a:path w="1256" h="964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6" name="도형 56"/>
              <p:cNvSpPr>
                <a:spLocks/>
              </p:cNvSpPr>
              <p:nvPr/>
            </p:nvSpPr>
            <p:spPr>
              <a:xfrm>
                <a:off x="4284345" y="2884805"/>
                <a:ext cx="152400" cy="170180"/>
              </a:xfrm>
              <a:custGeom>
                <a:gdLst>
                  <a:gd fmla="*/ 992 w 2073" name="TX0"/>
                  <a:gd fmla="*/ 0 h 2059" name="TY0"/>
                  <a:gd fmla="*/ 2072 w 2073" name="TX1"/>
                  <a:gd fmla="*/ 1204 h 2059" name="TY1"/>
                  <a:gd fmla="*/ 1350 w 2073" name="TX2"/>
                  <a:gd fmla="*/ 1852 h 2059" name="TY2"/>
                  <a:gd fmla="*/ 1309 w 2073" name="TX3"/>
                  <a:gd fmla="*/ 1886 h 2059" name="TY3"/>
                  <a:gd fmla="*/ 1266 w 2073" name="TX4"/>
                  <a:gd fmla="*/ 1916 h 2059" name="TY4"/>
                  <a:gd fmla="*/ 1220 w 2073" name="TX5"/>
                  <a:gd fmla="*/ 1945 h 2059" name="TY5"/>
                  <a:gd fmla="*/ 1172 w 2073" name="TX6"/>
                  <a:gd fmla="*/ 1970 h 2059" name="TY6"/>
                  <a:gd fmla="*/ 1122 w 2073" name="TX7"/>
                  <a:gd fmla="*/ 1993 h 2059" name="TY7"/>
                  <a:gd fmla="*/ 1070 w 2073" name="TX8"/>
                  <a:gd fmla="*/ 2011 h 2059" name="TY8"/>
                  <a:gd fmla="*/ 1018 w 2073" name="TX9"/>
                  <a:gd fmla="*/ 2027 h 2059" name="TY9"/>
                  <a:gd fmla="*/ 964 w 2073" name="TX10"/>
                  <a:gd fmla="*/ 2040 h 2059" name="TY10"/>
                  <a:gd fmla="*/ 910 w 2073" name="TX11"/>
                  <a:gd fmla="*/ 2050 h 2059" name="TY11"/>
                  <a:gd fmla="*/ 856 w 2073" name="TX12"/>
                  <a:gd fmla="*/ 2056 h 2059" name="TY12"/>
                  <a:gd fmla="*/ 801 w 2073" name="TX13"/>
                  <a:gd fmla="*/ 2058 h 2059" name="TY13"/>
                  <a:gd fmla="*/ 747 w 2073" name="TX14"/>
                  <a:gd fmla="*/ 2057 h 2059" name="TY14"/>
                  <a:gd fmla="*/ 694 w 2073" name="TX15"/>
                  <a:gd fmla="*/ 2052 h 2059" name="TY15"/>
                  <a:gd fmla="*/ 642 w 2073" name="TX16"/>
                  <a:gd fmla="*/ 2044 h 2059" name="TY16"/>
                  <a:gd fmla="*/ 592 w 2073" name="TX17"/>
                  <a:gd fmla="*/ 2032 h 2059" name="TY17"/>
                  <a:gd fmla="*/ 542 w 2073" name="TX18"/>
                  <a:gd fmla="*/ 2015 h 2059" name="TY18"/>
                  <a:gd fmla="*/ 494 w 2073" name="TX19"/>
                  <a:gd fmla="*/ 1995 h 2059" name="TY19"/>
                  <a:gd fmla="*/ 449 w 2073" name="TX20"/>
                  <a:gd fmla="*/ 1971 h 2059" name="TY20"/>
                  <a:gd fmla="*/ 406 w 2073" name="TX21"/>
                  <a:gd fmla="*/ 1943 h 2059" name="TY21"/>
                  <a:gd fmla="*/ 367 w 2073" name="TX22"/>
                  <a:gd fmla="*/ 1910 h 2059" name="TY22"/>
                  <a:gd fmla="*/ 330 w 2073" name="TX23"/>
                  <a:gd fmla="*/ 1874 h 2059" name="TY23"/>
                  <a:gd fmla="*/ 138 w 2073" name="TX24"/>
                  <a:gd fmla="*/ 1661 h 2059" name="TY24"/>
                  <a:gd fmla="*/ 106 w 2073" name="TX25"/>
                  <a:gd fmla="*/ 1620 h 2059" name="TY25"/>
                  <a:gd fmla="*/ 77 w 2073" name="TX26"/>
                  <a:gd fmla="*/ 1577 h 2059" name="TY26"/>
                  <a:gd fmla="*/ 54 w 2073" name="TX27"/>
                  <a:gd fmla="*/ 1532 h 2059" name="TY27"/>
                  <a:gd fmla="*/ 35 w 2073" name="TX28"/>
                  <a:gd fmla="*/ 1484 h 2059" name="TY28"/>
                  <a:gd fmla="*/ 20 w 2073" name="TX29"/>
                  <a:gd fmla="*/ 1435 h 2059" name="TY29"/>
                  <a:gd fmla="*/ 9 w 2073" name="TX30"/>
                  <a:gd fmla="*/ 1384 h 2059" name="TY30"/>
                  <a:gd fmla="*/ 3 w 2073" name="TX31"/>
                  <a:gd fmla="*/ 1331 h 2059" name="TY31"/>
                  <a:gd fmla="*/ 0 w 2073" name="TX32"/>
                  <a:gd fmla="*/ 1278 h 2059" name="TY32"/>
                  <a:gd fmla="*/ 1 w 2073" name="TX33"/>
                  <a:gd fmla="*/ 1225 h 2059" name="TY33"/>
                  <a:gd fmla="*/ 6 w 2073" name="TX34"/>
                  <a:gd fmla="*/ 1171 h 2059" name="TY34"/>
                  <a:gd fmla="*/ 14 w 2073" name="TX35"/>
                  <a:gd fmla="*/ 1117 h 2059" name="TY35"/>
                  <a:gd fmla="*/ 26 w 2073" name="TX36"/>
                  <a:gd fmla="*/ 1064 h 2059" name="TY36"/>
                  <a:gd fmla="*/ 41 w 2073" name="TX37"/>
                  <a:gd fmla="*/ 1011 h 2059" name="TY37"/>
                  <a:gd fmla="*/ 60 w 2073" name="TX38"/>
                  <a:gd fmla="*/ 959 h 2059" name="TY38"/>
                  <a:gd fmla="*/ 81 w 2073" name="TX39"/>
                  <a:gd fmla="*/ 908 h 2059" name="TY39"/>
                  <a:gd fmla="*/ 106 w 2073" name="TX40"/>
                  <a:gd fmla="*/ 860 h 2059" name="TY40"/>
                  <a:gd fmla="*/ 133 w 2073" name="TX41"/>
                  <a:gd fmla="*/ 813 h 2059" name="TY41"/>
                  <a:gd fmla="*/ 164 w 2073" name="TX42"/>
                  <a:gd fmla="*/ 768 h 2059" name="TY42"/>
                  <a:gd fmla="*/ 197 w 2073" name="TX43"/>
                  <a:gd fmla="*/ 725 h 2059" name="TY43"/>
                  <a:gd fmla="*/ 232 w 2073" name="TX44"/>
                  <a:gd fmla="*/ 685 h 2059" name="TY44"/>
                  <a:gd fmla="*/ 270 w 2073" name="TX45"/>
                  <a:gd fmla="*/ 649 h 2059" name="TY45"/>
                  <a:gd fmla="*/ 992 w 2073" name="TX46"/>
                  <a:gd fmla="*/ 0 h 2059" name="TY4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</a:cxnLst>
                <a:rect l="l" t="t" r="r" b="b"/>
                <a:pathLst>
                  <a:path w="2073" h="2059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7" name="도형 57"/>
              <p:cNvSpPr>
                <a:spLocks/>
              </p:cNvSpPr>
              <p:nvPr/>
            </p:nvSpPr>
            <p:spPr>
              <a:xfrm>
                <a:off x="4403725" y="2877185"/>
                <a:ext cx="72390" cy="104140"/>
              </a:xfrm>
              <a:custGeom>
                <a:gdLst>
                  <a:gd fmla="*/ 754 w 985" name="TX0"/>
                  <a:gd fmla="*/ 0 h 1237" name="TY0"/>
                  <a:gd fmla="*/ 814 w 985" name="TX1"/>
                  <a:gd fmla="*/ 66 h 1237" name="TY1"/>
                  <a:gd fmla="*/ 853 w 985" name="TX2"/>
                  <a:gd fmla="*/ 113 h 1237" name="TY2"/>
                  <a:gd fmla="*/ 887 w 985" name="TX3"/>
                  <a:gd fmla="*/ 162 h 1237" name="TY3"/>
                  <a:gd fmla="*/ 915 w 985" name="TX4"/>
                  <a:gd fmla="*/ 214 h 1237" name="TY4"/>
                  <a:gd fmla="*/ 939 w 985" name="TX5"/>
                  <a:gd fmla="*/ 267 h 1237" name="TY5"/>
                  <a:gd fmla="*/ 957 w 985" name="TX6"/>
                  <a:gd fmla="*/ 321 h 1237" name="TY6"/>
                  <a:gd fmla="*/ 971 w 985" name="TX7"/>
                  <a:gd fmla="*/ 377 h 1237" name="TY7"/>
                  <a:gd fmla="*/ 980 w 985" name="TX8"/>
                  <a:gd fmla="*/ 433 h 1237" name="TY8"/>
                  <a:gd fmla="*/ 984 w 985" name="TX9"/>
                  <a:gd fmla="*/ 490 h 1237" name="TY9"/>
                  <a:gd fmla="*/ 983 w 985" name="TX10"/>
                  <a:gd fmla="*/ 547 h 1237" name="TY10"/>
                  <a:gd fmla="*/ 978 w 985" name="TX11"/>
                  <a:gd fmla="*/ 603 h 1237" name="TY11"/>
                  <a:gd fmla="*/ 968 w 985" name="TX12"/>
                  <a:gd fmla="*/ 659 h 1237" name="TY12"/>
                  <a:gd fmla="*/ 953 w 985" name="TX13"/>
                  <a:gd fmla="*/ 714 h 1237" name="TY13"/>
                  <a:gd fmla="*/ 933 w 985" name="TX14"/>
                  <a:gd fmla="*/ 768 h 1237" name="TY14"/>
                  <a:gd fmla="*/ 908 w 985" name="TX15"/>
                  <a:gd fmla="*/ 819 h 1237" name="TY15"/>
                  <a:gd fmla="*/ 880 w 985" name="TX16"/>
                  <a:gd fmla="*/ 870 h 1237" name="TY16"/>
                  <a:gd fmla="*/ 845 w 985" name="TX17"/>
                  <a:gd fmla="*/ 918 h 1237" name="TY17"/>
                  <a:gd fmla="*/ 806 w 985" name="TX18"/>
                  <a:gd fmla="*/ 963 h 1237" name="TY18"/>
                  <a:gd fmla="*/ 764 w 985" name="TX19"/>
                  <a:gd fmla="*/ 1006 h 1237" name="TY19"/>
                  <a:gd fmla="*/ 507 w 985" name="TX20"/>
                  <a:gd fmla="*/ 1236 h 1237" name="TY20"/>
                  <a:gd fmla="*/ 0 w 985" name="TX21"/>
                  <a:gd fmla="*/ 671 h 1237" name="TY21"/>
                  <a:gd fmla="*/ 180 w 985" name="TX22"/>
                  <a:gd fmla="*/ 509 h 1237" name="TY22"/>
                  <a:gd fmla="*/ 180 w 985" name="TX23"/>
                  <a:gd fmla="*/ 507 h 1237" name="TY23"/>
                  <a:gd fmla="*/ 205 w 985" name="TX24"/>
                  <a:gd fmla="*/ 530 h 1237" name="TY24"/>
                  <a:gd fmla="*/ 229 w 985" name="TX25"/>
                  <a:gd fmla="*/ 548 h 1237" name="TY25"/>
                  <a:gd fmla="*/ 254 w 985" name="TX26"/>
                  <a:gd fmla="*/ 559 h 1237" name="TY26"/>
                  <a:gd fmla="*/ 279 w 985" name="TX27"/>
                  <a:gd fmla="*/ 566 h 1237" name="TY27"/>
                  <a:gd fmla="*/ 303 w 985" name="TX28"/>
                  <a:gd fmla="*/ 569 h 1237" name="TY28"/>
                  <a:gd fmla="*/ 328 w 985" name="TX29"/>
                  <a:gd fmla="*/ 568 h 1237" name="TY29"/>
                  <a:gd fmla="*/ 350 w 985" name="TX30"/>
                  <a:gd fmla="*/ 565 h 1237" name="TY30"/>
                  <a:gd fmla="*/ 372 w 985" name="TX31"/>
                  <a:gd fmla="*/ 559 h 1237" name="TY31"/>
                  <a:gd fmla="*/ 391 w 985" name="TX32"/>
                  <a:gd fmla="*/ 552 h 1237" name="TY32"/>
                  <a:gd fmla="*/ 409 w 985" name="TX33"/>
                  <a:gd fmla="*/ 545 h 1237" name="TY33"/>
                  <a:gd fmla="*/ 423 w 985" name="TX34"/>
                  <a:gd fmla="*/ 536 h 1237" name="TY34"/>
                  <a:gd fmla="*/ 436 w 985" name="TX35"/>
                  <a:gd fmla="*/ 529 h 1237" name="TY35"/>
                  <a:gd fmla="*/ 445 w 985" name="TX36"/>
                  <a:gd fmla="*/ 523 h 1237" name="TY36"/>
                  <a:gd fmla="*/ 451 w 985" name="TX37"/>
                  <a:gd fmla="*/ 519 h 1237" name="TY37"/>
                  <a:gd fmla="*/ 453 w 985" name="TX38"/>
                  <a:gd fmla="*/ 518 h 1237" name="TY38"/>
                  <a:gd fmla="*/ 595 w 985" name="TX39"/>
                  <a:gd fmla="*/ 391 h 1237" name="TY39"/>
                  <a:gd fmla="*/ 618 w 985" name="TX40"/>
                  <a:gd fmla="*/ 366 h 1237" name="TY40"/>
                  <a:gd fmla="*/ 635 w 985" name="TX41"/>
                  <a:gd fmla="*/ 342 h 1237" name="TY41"/>
                  <a:gd fmla="*/ 647 w 985" name="TX42"/>
                  <a:gd fmla="*/ 317 h 1237" name="TY42"/>
                  <a:gd fmla="*/ 655 w 985" name="TX43"/>
                  <a:gd fmla="*/ 293 h 1237" name="TY43"/>
                  <a:gd fmla="*/ 659 w 985" name="TX44"/>
                  <a:gd fmla="*/ 269 h 1237" name="TY44"/>
                  <a:gd fmla="*/ 659 w 985" name="TX45"/>
                  <a:gd fmla="*/ 246 h 1237" name="TY45"/>
                  <a:gd fmla="*/ 656 w 985" name="TX46"/>
                  <a:gd fmla="*/ 224 h 1237" name="TY46"/>
                  <a:gd fmla="*/ 651 w 985" name="TX47"/>
                  <a:gd fmla="*/ 203 h 1237" name="TY47"/>
                  <a:gd fmla="*/ 644 w 985" name="TX48"/>
                  <a:gd fmla="*/ 185 h 1237" name="TY48"/>
                  <a:gd fmla="*/ 637 w 985" name="TX49"/>
                  <a:gd fmla="*/ 169 h 1237" name="TY49"/>
                  <a:gd fmla="*/ 630 w 985" name="TX50"/>
                  <a:gd fmla="*/ 154 h 1237" name="TY50"/>
                  <a:gd fmla="*/ 624 w 985" name="TX51"/>
                  <a:gd fmla="*/ 142 h 1237" name="TY51"/>
                  <a:gd fmla="*/ 618 w 985" name="TX52"/>
                  <a:gd fmla="*/ 134 h 1237" name="TY52"/>
                  <a:gd fmla="*/ 614 w 985" name="TX53"/>
                  <a:gd fmla="*/ 128 h 1237" name="TY53"/>
                  <a:gd fmla="*/ 613 w 985" name="TX54"/>
                  <a:gd fmla="*/ 127 h 1237" name="TY54"/>
                  <a:gd fmla="*/ 754 w 985" name="TX55"/>
                  <a:gd fmla="*/ 0 h 1237" name="TY5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</a:cxnLst>
                <a:rect l="l" t="t" r="r" b="b"/>
                <a:pathLst>
                  <a:path w="985" h="1237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8" name="도형 58"/>
              <p:cNvSpPr>
                <a:spLocks/>
              </p:cNvSpPr>
              <p:nvPr/>
            </p:nvSpPr>
            <p:spPr>
              <a:xfrm>
                <a:off x="4453255" y="2794635"/>
                <a:ext cx="40640" cy="83820"/>
              </a:xfrm>
              <a:custGeom>
                <a:gdLst>
                  <a:gd fmla="*/ 309 w 547" name="TX0"/>
                  <a:gd fmla="*/ 0 h 1017" name="TY0"/>
                  <a:gd fmla="*/ 351 w 547" name="TX1"/>
                  <a:gd fmla="*/ 3 h 1017" name="TY1"/>
                  <a:gd fmla="*/ 396 w 547" name="TX2"/>
                  <a:gd fmla="*/ 11 h 1017" name="TY2"/>
                  <a:gd fmla="*/ 442 w 547" name="TX3"/>
                  <a:gd fmla="*/ 23 h 1017" name="TY3"/>
                  <a:gd fmla="*/ 490 w 547" name="TX4"/>
                  <a:gd fmla="*/ 39 h 1017" name="TY4"/>
                  <a:gd fmla="*/ 538 w 547" name="TX5"/>
                  <a:gd fmla="*/ 60 h 1017" name="TY5"/>
                  <a:gd fmla="*/ 544 w 547" name="TX6"/>
                  <a:gd fmla="*/ 64 h 1017" name="TY6"/>
                  <a:gd fmla="*/ 546 w 547" name="TX7"/>
                  <a:gd fmla="*/ 72 h 1017" name="TY7"/>
                  <a:gd fmla="*/ 545 w 547" name="TX8"/>
                  <a:gd fmla="*/ 81 h 1017" name="TY8"/>
                  <a:gd fmla="*/ 540 w 547" name="TX9"/>
                  <a:gd fmla="*/ 91 h 1017" name="TY9"/>
                  <a:gd fmla="*/ 532 w 547" name="TX10"/>
                  <a:gd fmla="*/ 102 h 1017" name="TY10"/>
                  <a:gd fmla="*/ 521 w 547" name="TX11"/>
                  <a:gd fmla="*/ 113 h 1017" name="TY11"/>
                  <a:gd fmla="*/ 510 w 547" name="TX12"/>
                  <a:gd fmla="*/ 120 h 1017" name="TY12"/>
                  <a:gd fmla="*/ 499 w 547" name="TX13"/>
                  <a:gd fmla="*/ 125 h 1017" name="TY13"/>
                  <a:gd fmla="*/ 489 w 547" name="TX14"/>
                  <a:gd fmla="*/ 127 h 1017" name="TY14"/>
                  <a:gd fmla="*/ 480 w 547" name="TX15"/>
                  <a:gd fmla="*/ 125 h 1017" name="TY15"/>
                  <a:gd fmla="*/ 432 w 547" name="TX16"/>
                  <a:gd fmla="*/ 105 h 1017" name="TY16"/>
                  <a:gd fmla="*/ 386 w 547" name="TX17"/>
                  <a:gd fmla="*/ 89 h 1017" name="TY17"/>
                  <a:gd fmla="*/ 344 w 547" name="TX18"/>
                  <a:gd fmla="*/ 79 h 1017" name="TY18"/>
                  <a:gd fmla="*/ 305 w 547" name="TX19"/>
                  <a:gd fmla="*/ 72 h 1017" name="TY19"/>
                  <a:gd fmla="*/ 268 w 547" name="TX20"/>
                  <a:gd fmla="*/ 68 h 1017" name="TY20"/>
                  <a:gd fmla="*/ 235 w 547" name="TX21"/>
                  <a:gd fmla="*/ 68 h 1017" name="TY21"/>
                  <a:gd fmla="*/ 205 w 547" name="TX22"/>
                  <a:gd fmla="*/ 70 h 1017" name="TY22"/>
                  <a:gd fmla="*/ 178 w 547" name="TX23"/>
                  <a:gd fmla="*/ 75 h 1017" name="TY23"/>
                  <a:gd fmla="*/ 155 w 547" name="TX24"/>
                  <a:gd fmla="*/ 82 h 1017" name="TY24"/>
                  <a:gd fmla="*/ 136 w 547" name="TX25"/>
                  <a:gd fmla="*/ 90 h 1017" name="TY25"/>
                  <a:gd fmla="*/ 119 w 547" name="TX26"/>
                  <a:gd fmla="*/ 100 h 1017" name="TY26"/>
                  <a:gd fmla="*/ 107 w 547" name="TX27"/>
                  <a:gd fmla="*/ 111 h 1017" name="TY27"/>
                  <a:gd fmla="*/ 96 w 547" name="TX28"/>
                  <a:gd fmla="*/ 126 h 1017" name="TY28"/>
                  <a:gd fmla="*/ 88 w 547" name="TX29"/>
                  <a:gd fmla="*/ 145 h 1017" name="TY29"/>
                  <a:gd fmla="*/ 83 w 547" name="TX30"/>
                  <a:gd fmla="*/ 167 h 1017" name="TY30"/>
                  <a:gd fmla="*/ 82 w 547" name="TX31"/>
                  <a:gd fmla="*/ 191 h 1017" name="TY31"/>
                  <a:gd fmla="*/ 85 w 547" name="TX32"/>
                  <a:gd fmla="*/ 218 h 1017" name="TY32"/>
                  <a:gd fmla="*/ 93 w 547" name="TX33"/>
                  <a:gd fmla="*/ 247 h 1017" name="TY33"/>
                  <a:gd fmla="*/ 105 w 547" name="TX34"/>
                  <a:gd fmla="*/ 278 h 1017" name="TY34"/>
                  <a:gd fmla="*/ 124 w 547" name="TX35"/>
                  <a:gd fmla="*/ 310 h 1017" name="TY35"/>
                  <a:gd fmla="*/ 149 w 547" name="TX36"/>
                  <a:gd fmla="*/ 343 h 1017" name="TY36"/>
                  <a:gd fmla="*/ 180 w 547" name="TX37"/>
                  <a:gd fmla="*/ 377 h 1017" name="TY37"/>
                  <a:gd fmla="*/ 219 w 547" name="TX38"/>
                  <a:gd fmla="*/ 411 h 1017" name="TY38"/>
                  <a:gd fmla="*/ 262 w 547" name="TX39"/>
                  <a:gd fmla="*/ 449 h 1017" name="TY39"/>
                  <a:gd fmla="*/ 298 w 547" name="TX40"/>
                  <a:gd fmla="*/ 486 h 1017" name="TY40"/>
                  <a:gd fmla="*/ 330 w 547" name="TX41"/>
                  <a:gd fmla="*/ 523 h 1017" name="TY41"/>
                  <a:gd fmla="*/ 353 w 547" name="TX42"/>
                  <a:gd fmla="*/ 559 h 1017" name="TY42"/>
                  <a:gd fmla="*/ 372 w 547" name="TX43"/>
                  <a:gd fmla="*/ 594 h 1017" name="TY43"/>
                  <a:gd fmla="*/ 383 w 547" name="TX44"/>
                  <a:gd fmla="*/ 630 h 1017" name="TY44"/>
                  <a:gd fmla="*/ 389 w 547" name="TX45"/>
                  <a:gd fmla="*/ 665 h 1017" name="TY45"/>
                  <a:gd fmla="*/ 388 w 547" name="TX46"/>
                  <a:gd fmla="*/ 699 h 1017" name="TY46"/>
                  <a:gd fmla="*/ 381 w 547" name="TX47"/>
                  <a:gd fmla="*/ 733 h 1017" name="TY47"/>
                  <a:gd fmla="*/ 368 w 547" name="TX48"/>
                  <a:gd fmla="*/ 766 h 1017" name="TY48"/>
                  <a:gd fmla="*/ 347 w 547" name="TX49"/>
                  <a:gd fmla="*/ 799 h 1017" name="TY49"/>
                  <a:gd fmla="*/ 326 w 547" name="TX50"/>
                  <a:gd fmla="*/ 828 h 1017" name="TY50"/>
                  <a:gd fmla="*/ 302 w 547" name="TX51"/>
                  <a:gd fmla="*/ 856 h 1017" name="TY51"/>
                  <a:gd fmla="*/ 278 w 547" name="TX52"/>
                  <a:gd fmla="*/ 880 h 1017" name="TY52"/>
                  <a:gd fmla="*/ 253 w 547" name="TX53"/>
                  <a:gd fmla="*/ 904 h 1017" name="TY53"/>
                  <a:gd fmla="*/ 227 w 547" name="TX54"/>
                  <a:gd fmla="*/ 924 h 1017" name="TY54"/>
                  <a:gd fmla="*/ 202 w 547" name="TX55"/>
                  <a:gd fmla="*/ 944 h 1017" name="TY55"/>
                  <a:gd fmla="*/ 177 w 547" name="TX56"/>
                  <a:gd fmla="*/ 960 h 1017" name="TY56"/>
                  <a:gd fmla="*/ 154 w 547" name="TX57"/>
                  <a:gd fmla="*/ 974 h 1017" name="TY57"/>
                  <a:gd fmla="*/ 132 w 547" name="TX58"/>
                  <a:gd fmla="*/ 986 h 1017" name="TY58"/>
                  <a:gd fmla="*/ 114 w 547" name="TX59"/>
                  <a:gd fmla="*/ 996 h 1017" name="TY59"/>
                  <a:gd fmla="*/ 98 w 547" name="TX60"/>
                  <a:gd fmla="*/ 1005 h 1017" name="TY60"/>
                  <a:gd fmla="*/ 85 w 547" name="TX61"/>
                  <a:gd fmla="*/ 1011 h 1017" name="TY61"/>
                  <a:gd fmla="*/ 76 w 547" name="TX62"/>
                  <a:gd fmla="*/ 1015 h 1017" name="TY62"/>
                  <a:gd fmla="*/ 71 w 547" name="TX63"/>
                  <a:gd fmla="*/ 1016 h 1017" name="TY63"/>
                  <a:gd fmla="*/ 0 w 547" name="TX64"/>
                  <a:gd fmla="*/ 939 h 1017" name="TY64"/>
                  <a:gd fmla="*/ 5 w 547" name="TX65"/>
                  <a:gd fmla="*/ 932 h 1017" name="TY65"/>
                  <a:gd fmla="*/ 14 w 547" name="TX66"/>
                  <a:gd fmla="*/ 927 h 1017" name="TY66"/>
                  <a:gd fmla="*/ 28 w 547" name="TX67"/>
                  <a:gd fmla="*/ 923 h 1017" name="TY67"/>
                  <a:gd fmla="*/ 42 w 547" name="TX68"/>
                  <a:gd fmla="*/ 919 h 1017" name="TY68"/>
                  <a:gd fmla="*/ 57 w 547" name="TX69"/>
                  <a:gd fmla="*/ 916 h 1017" name="TY69"/>
                  <a:gd fmla="*/ 72 w 547" name="TX70"/>
                  <a:gd fmla="*/ 913 h 1017" name="TY70"/>
                  <a:gd fmla="*/ 85 w 547" name="TX71"/>
                  <a:gd fmla="*/ 911 h 1017" name="TY71"/>
                  <a:gd fmla="*/ 94 w 547" name="TX72"/>
                  <a:gd fmla="*/ 910 h 1017" name="TY72"/>
                  <a:gd fmla="*/ 134 w 547" name="TX73"/>
                  <a:gd fmla="*/ 895 h 1017" name="TY73"/>
                  <a:gd fmla="*/ 169 w 547" name="TX74"/>
                  <a:gd fmla="*/ 879 h 1017" name="TY74"/>
                  <a:gd fmla="*/ 199 w 547" name="TX75"/>
                  <a:gd fmla="*/ 862 h 1017" name="TY75"/>
                  <a:gd fmla="*/ 223 w 547" name="TX76"/>
                  <a:gd fmla="*/ 846 h 1017" name="TY76"/>
                  <a:gd fmla="*/ 242 w 547" name="TX77"/>
                  <a:gd fmla="*/ 829 h 1017" name="TY77"/>
                  <a:gd fmla="*/ 258 w 547" name="TX78"/>
                  <a:gd fmla="*/ 815 h 1017" name="TY78"/>
                  <a:gd fmla="*/ 269 w 547" name="TX79"/>
                  <a:gd fmla="*/ 802 h 1017" name="TY79"/>
                  <a:gd fmla="*/ 277 w 547" name="TX80"/>
                  <a:gd fmla="*/ 792 h 1017" name="TY80"/>
                  <a:gd fmla="*/ 281 w 547" name="TX81"/>
                  <a:gd fmla="*/ 786 h 1017" name="TY81"/>
                  <a:gd fmla="*/ 282 w 547" name="TX82"/>
                  <a:gd fmla="*/ 784 h 1017" name="TY82"/>
                  <a:gd fmla="*/ 289 w 547" name="TX83"/>
                  <a:gd fmla="*/ 773 h 1017" name="TY83"/>
                  <a:gd fmla="*/ 295 w 547" name="TX84"/>
                  <a:gd fmla="*/ 761 h 1017" name="TY84"/>
                  <a:gd fmla="*/ 301 w 547" name="TX85"/>
                  <a:gd fmla="*/ 748 h 1017" name="TY85"/>
                  <a:gd fmla="*/ 306 w 547" name="TX86"/>
                  <a:gd fmla="*/ 734 h 1017" name="TY86"/>
                  <a:gd fmla="*/ 309 w 547" name="TX87"/>
                  <a:gd fmla="*/ 717 h 1017" name="TY87"/>
                  <a:gd fmla="*/ 310 w 547" name="TX88"/>
                  <a:gd fmla="*/ 700 h 1017" name="TY88"/>
                  <a:gd fmla="*/ 308 w 547" name="TX89"/>
                  <a:gd fmla="*/ 681 h 1017" name="TY89"/>
                  <a:gd fmla="*/ 302 w 547" name="TX90"/>
                  <a:gd fmla="*/ 660 h 1017" name="TY90"/>
                  <a:gd fmla="*/ 295 w 547" name="TX91"/>
                  <a:gd fmla="*/ 639 h 1017" name="TY91"/>
                  <a:gd fmla="*/ 283 w 547" name="TX92"/>
                  <a:gd fmla="*/ 616 h 1017" name="TY92"/>
                  <a:gd fmla="*/ 268 w 547" name="TX93"/>
                  <a:gd fmla="*/ 590 h 1017" name="TY93"/>
                  <a:gd fmla="*/ 248 w 547" name="TX94"/>
                  <a:gd fmla="*/ 564 h 1017" name="TY94"/>
                  <a:gd fmla="*/ 222 w 547" name="TX95"/>
                  <a:gd fmla="*/ 535 h 1017" name="TY95"/>
                  <a:gd fmla="*/ 192 w 547" name="TX96"/>
                  <a:gd fmla="*/ 505 h 1017" name="TY96"/>
                  <a:gd fmla="*/ 155 w 547" name="TX97"/>
                  <a:gd fmla="*/ 473 h 1017" name="TY97"/>
                  <a:gd fmla="*/ 118 w 547" name="TX98"/>
                  <a:gd fmla="*/ 441 h 1017" name="TY98"/>
                  <a:gd fmla="*/ 87 w 547" name="TX99"/>
                  <a:gd fmla="*/ 407 h 1017" name="TY99"/>
                  <a:gd fmla="*/ 60 w 547" name="TX100"/>
                  <a:gd fmla="*/ 373 h 1017" name="TY100"/>
                  <a:gd fmla="*/ 39 w 547" name="TX101"/>
                  <a:gd fmla="*/ 340 h 1017" name="TY101"/>
                  <a:gd fmla="*/ 24 w 547" name="TX102"/>
                  <a:gd fmla="*/ 306 h 1017" name="TY102"/>
                  <a:gd fmla="*/ 12 w 547" name="TX103"/>
                  <a:gd fmla="*/ 272 h 1017" name="TY103"/>
                  <a:gd fmla="*/ 7 w 547" name="TX104"/>
                  <a:gd fmla="*/ 239 h 1017" name="TY104"/>
                  <a:gd fmla="*/ 8 w 547" name="TX105"/>
                  <a:gd fmla="*/ 206 h 1017" name="TY105"/>
                  <a:gd fmla="*/ 14 w 547" name="TX106"/>
                  <a:gd fmla="*/ 175 h 1017" name="TY106"/>
                  <a:gd fmla="*/ 27 w 547" name="TX107"/>
                  <a:gd fmla="*/ 144 h 1017" name="TY107"/>
                  <a:gd fmla="*/ 44 w 547" name="TX108"/>
                  <a:gd fmla="*/ 115 h 1017" name="TY108"/>
                  <a:gd fmla="*/ 67 w 547" name="TX109"/>
                  <a:gd fmla="*/ 86 h 1017" name="TY109"/>
                  <a:gd fmla="*/ 94 w 547" name="TX110"/>
                  <a:gd fmla="*/ 62 h 1017" name="TY110"/>
                  <a:gd fmla="*/ 123 w 547" name="TX111"/>
                  <a:gd fmla="*/ 41 h 1017" name="TY111"/>
                  <a:gd fmla="*/ 156 w 547" name="TX112"/>
                  <a:gd fmla="*/ 25 h 1017" name="TY112"/>
                  <a:gd fmla="*/ 190 w 547" name="TX113"/>
                  <a:gd fmla="*/ 13 h 1017" name="TY113"/>
                  <a:gd fmla="*/ 227 w 547" name="TX114"/>
                  <a:gd fmla="*/ 4 h 1017" name="TY114"/>
                  <a:gd fmla="*/ 267 w 547" name="TX115"/>
                  <a:gd fmla="*/ 0 h 1017" name="TY115"/>
                  <a:gd fmla="*/ 309 w 547" name="TX116"/>
                  <a:gd fmla="*/ 0 h 1017" name="TY1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  <a:cxn ang="0">
                    <a:pos x="TX103" y="TY103"/>
                  </a:cxn>
                  <a:cxn ang="0">
                    <a:pos x="TX104" y="TY104"/>
                  </a:cxn>
                  <a:cxn ang="0">
                    <a:pos x="TX105" y="TY105"/>
                  </a:cxn>
                  <a:cxn ang="0">
                    <a:pos x="TX106" y="TY106"/>
                  </a:cxn>
                  <a:cxn ang="0">
                    <a:pos x="TX107" y="TY107"/>
                  </a:cxn>
                  <a:cxn ang="0">
                    <a:pos x="TX108" y="TY108"/>
                  </a:cxn>
                  <a:cxn ang="0">
                    <a:pos x="TX109" y="TY109"/>
                  </a:cxn>
                  <a:cxn ang="0">
                    <a:pos x="TX110" y="TY110"/>
                  </a:cxn>
                  <a:cxn ang="0">
                    <a:pos x="TX111" y="TY111"/>
                  </a:cxn>
                  <a:cxn ang="0">
                    <a:pos x="TX112" y="TY112"/>
                  </a:cxn>
                  <a:cxn ang="0">
                    <a:pos x="TX113" y="TY113"/>
                  </a:cxn>
                  <a:cxn ang="0">
                    <a:pos x="TX114" y="TY114"/>
                  </a:cxn>
                  <a:cxn ang="0">
                    <a:pos x="TX115" y="TY115"/>
                  </a:cxn>
                  <a:cxn ang="0">
                    <a:pos x="TX116" y="TY116"/>
                  </a:cxn>
                </a:cxnLst>
                <a:rect l="l" t="t" r="r" b="b"/>
                <a:pathLst>
                  <a:path w="547" h="1017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9" name="도형 59"/>
              <p:cNvSpPr>
                <a:spLocks/>
              </p:cNvSpPr>
              <p:nvPr/>
            </p:nvSpPr>
            <p:spPr>
              <a:xfrm>
                <a:off x="4416425" y="2884805"/>
                <a:ext cx="27940" cy="30480"/>
              </a:xfrm>
              <a:custGeom>
                <a:gdLst>
                  <a:gd fmla="*/ 263 w 367" name="TX0"/>
                  <a:gd fmla="*/ 0 h 352" name="TY0"/>
                  <a:gd fmla="*/ 283 w 367" name="TX1"/>
                  <a:gd fmla="*/ 3 h 352" name="TY1"/>
                  <a:gd fmla="*/ 303 w 367" name="TX2"/>
                  <a:gd fmla="*/ 11 h 352" name="TY2"/>
                  <a:gd fmla="*/ 322 w 367" name="TX3"/>
                  <a:gd fmla="*/ 22 h 352" name="TY3"/>
                  <a:gd fmla="*/ 338 w 367" name="TX4"/>
                  <a:gd fmla="*/ 37 h 352" name="TY4"/>
                  <a:gd fmla="*/ 350 w 367" name="TX5"/>
                  <a:gd fmla="*/ 54 h 352" name="TY5"/>
                  <a:gd fmla="*/ 360 w 367" name="TX6"/>
                  <a:gd fmla="*/ 75 h 352" name="TY6"/>
                  <a:gd fmla="*/ 365 w 367" name="TX7"/>
                  <a:gd fmla="*/ 95 h 352" name="TY7"/>
                  <a:gd fmla="*/ 366 w 367" name="TX8"/>
                  <a:gd fmla="*/ 115 h 352" name="TY8"/>
                  <a:gd fmla="*/ 363 w 367" name="TX9"/>
                  <a:gd fmla="*/ 136 h 352" name="TY9"/>
                  <a:gd fmla="*/ 356 w 367" name="TX10"/>
                  <a:gd fmla="*/ 156 h 352" name="TY10"/>
                  <a:gd fmla="*/ 344 w 367" name="TX11"/>
                  <a:gd fmla="*/ 175 h 352" name="TY11"/>
                  <a:gd fmla="*/ 330 w 367" name="TX12"/>
                  <a:gd fmla="*/ 191 h 352" name="TY12"/>
                  <a:gd fmla="*/ 182 w 367" name="TX13"/>
                  <a:gd fmla="*/ 323 h 352" name="TY13"/>
                  <a:gd fmla="*/ 164 w 367" name="TX14"/>
                  <a:gd fmla="*/ 336 h 352" name="TY14"/>
                  <a:gd fmla="*/ 145 w 367" name="TX15"/>
                  <a:gd fmla="*/ 346 h 352" name="TY15"/>
                  <a:gd fmla="*/ 124 w 367" name="TX16"/>
                  <a:gd fmla="*/ 351 h 352" name="TY16"/>
                  <a:gd fmla="*/ 103 w 367" name="TX17"/>
                  <a:gd fmla="*/ 351 h 352" name="TY17"/>
                  <a:gd fmla="*/ 83 w 367" name="TX18"/>
                  <a:gd fmla="*/ 348 h 352" name="TY18"/>
                  <a:gd fmla="*/ 63 w 367" name="TX19"/>
                  <a:gd fmla="*/ 340 h 352" name="TY19"/>
                  <a:gd fmla="*/ 44 w 367" name="TX20"/>
                  <a:gd fmla="*/ 330 h 352" name="TY20"/>
                  <a:gd fmla="*/ 28 w 367" name="TX21"/>
                  <a:gd fmla="*/ 315 h 352" name="TY21"/>
                  <a:gd fmla="*/ 15 w 367" name="TX22"/>
                  <a:gd fmla="*/ 297 h 352" name="TY22"/>
                  <a:gd fmla="*/ 6 w 367" name="TX23"/>
                  <a:gd fmla="*/ 277 h 352" name="TY23"/>
                  <a:gd fmla="*/ 1 w 367" name="TX24"/>
                  <a:gd fmla="*/ 257 h 352" name="TY24"/>
                  <a:gd fmla="*/ 0 w 367" name="TX25"/>
                  <a:gd fmla="*/ 236 h 352" name="TY25"/>
                  <a:gd fmla="*/ 3 w 367" name="TX26"/>
                  <a:gd fmla="*/ 215 h 352" name="TY26"/>
                  <a:gd fmla="*/ 10 w 367" name="TX27"/>
                  <a:gd fmla="*/ 196 h 352" name="TY27"/>
                  <a:gd fmla="*/ 22 w 367" name="TX28"/>
                  <a:gd fmla="*/ 178 h 352" name="TY28"/>
                  <a:gd fmla="*/ 37 w 367" name="TX29"/>
                  <a:gd fmla="*/ 161 h 352" name="TY29"/>
                  <a:gd fmla="*/ 183 w 367" name="TX30"/>
                  <a:gd fmla="*/ 29 h 352" name="TY30"/>
                  <a:gd fmla="*/ 202 w 367" name="TX31"/>
                  <a:gd fmla="*/ 16 h 352" name="TY31"/>
                  <a:gd fmla="*/ 221 w 367" name="TX32"/>
                  <a:gd fmla="*/ 7 h 352" name="TY32"/>
                  <a:gd fmla="*/ 241 w 367" name="TX33"/>
                  <a:gd fmla="*/ 1 h 352" name="TY33"/>
                  <a:gd fmla="*/ 263 w 367" name="TX34"/>
                  <a:gd fmla="*/ 0 h 352" name="TY3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</a:cxnLst>
                <a:rect l="l" t="t" r="r" b="b"/>
                <a:pathLst>
                  <a:path w="367" h="352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104" name="그룹 70"/>
          <p:cNvGrpSpPr/>
          <p:nvPr/>
        </p:nvGrpSpPr>
        <p:grpSpPr>
          <a:xfrm>
            <a:off x="5775960" y="4846320"/>
            <a:ext cx="509270" cy="571500"/>
            <a:chOff x="5775960" y="4846320"/>
            <a:chExt cx="509270" cy="571500"/>
          </a:xfrm>
          <a:solidFill>
            <a:schemeClr val="tx2">
              <a:lumMod val="75000"/>
            </a:schemeClr>
          </a:solidFill>
        </p:grpSpPr>
        <p:sp>
          <p:nvSpPr>
            <p:cNvPr id="105" name="도형 66"/>
            <p:cNvSpPr>
              <a:spLocks/>
            </p:cNvSpPr>
            <p:nvPr/>
          </p:nvSpPr>
          <p:spPr>
            <a:xfrm>
              <a:off x="5775960" y="4846320"/>
              <a:ext cx="509905" cy="572135"/>
            </a:xfrm>
            <a:prstGeom prst="ellipse"/>
            <a:solidFill>
              <a:srgbClr val="14B9B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06" name="그룹 69"/>
            <p:cNvGrpSpPr/>
            <p:nvPr/>
          </p:nvGrpSpPr>
          <p:grpSpPr>
            <a:xfrm>
              <a:off x="5888990" y="5000625"/>
              <a:ext cx="271145" cy="258445"/>
              <a:chOff x="5888990" y="5000625"/>
              <a:chExt cx="271145" cy="258445"/>
            </a:xfrm>
            <a:grpFill/>
          </p:grpSpPr>
          <p:sp>
            <p:nvSpPr>
              <p:cNvPr id="107" name="도형 67"/>
              <p:cNvSpPr>
                <a:spLocks/>
              </p:cNvSpPr>
              <p:nvPr/>
            </p:nvSpPr>
            <p:spPr>
              <a:xfrm>
                <a:off x="5888990" y="4998720"/>
                <a:ext cx="271780" cy="257810"/>
              </a:xfrm>
              <a:custGeom>
                <a:gdLst>
                  <a:gd fmla="*/ 1542 w 3757" name="TX0"/>
                  <a:gd fmla="*/ 2534 h 3187" name="TY0"/>
                  <a:gd fmla="*/ 1532 w 3757" name="TX1"/>
                  <a:gd fmla="*/ 2536 h 3187" name="TY1"/>
                  <a:gd fmla="*/ 1523 w 3757" name="TX2"/>
                  <a:gd fmla="*/ 2542 h 3187" name="TY2"/>
                  <a:gd fmla="*/ 1516 w 3757" name="TX3"/>
                  <a:gd fmla="*/ 2550 h 3187" name="TY3"/>
                  <a:gd fmla="*/ 1513 w 3757" name="TX4"/>
                  <a:gd fmla="*/ 2560 h 3187" name="TY4"/>
                  <a:gd fmla="*/ 1450 w 3757" name="TX5"/>
                  <a:gd fmla="*/ 2904 h 3187" name="TY5"/>
                  <a:gd fmla="*/ 1451 w 3757" name="TX6"/>
                  <a:gd fmla="*/ 2917 h 3187" name="TY6"/>
                  <a:gd fmla="*/ 1457 w 3757" name="TX7"/>
                  <a:gd fmla="*/ 2929 h 3187" name="TY7"/>
                  <a:gd fmla="*/ 1467 w 3757" name="TX8"/>
                  <a:gd fmla="*/ 2937 h 3187" name="TY8"/>
                  <a:gd fmla="*/ 1481 w 3757" name="TX9"/>
                  <a:gd fmla="*/ 2941 h 3187" name="TY9"/>
                  <a:gd fmla="*/ 2275 w 3757" name="TX10"/>
                  <a:gd fmla="*/ 2941 h 3187" name="TY10"/>
                  <a:gd fmla="*/ 2288 w 3757" name="TX11"/>
                  <a:gd fmla="*/ 2937 h 3187" name="TY11"/>
                  <a:gd fmla="*/ 2297 w 3757" name="TX12"/>
                  <a:gd fmla="*/ 2932 h 3187" name="TY12"/>
                  <a:gd fmla="*/ 2304 w 3757" name="TX13"/>
                  <a:gd fmla="*/ 2921 h 3187" name="TY13"/>
                  <a:gd fmla="*/ 2306 w 3757" name="TX14"/>
                  <a:gd fmla="*/ 2909 h 3187" name="TY14"/>
                  <a:gd fmla="*/ 2306 w 3757" name="TX15"/>
                  <a:gd fmla="*/ 2905 h 3187" name="TY15"/>
                  <a:gd fmla="*/ 2305 w 3757" name="TX16"/>
                  <a:gd fmla="*/ 2901 h 3187" name="TY16"/>
                  <a:gd fmla="*/ 2243 w 3757" name="TX17"/>
                  <a:gd fmla="*/ 2560 h 3187" name="TY17"/>
                  <a:gd fmla="*/ 2240 w 3757" name="TX18"/>
                  <a:gd fmla="*/ 2550 h 3187" name="TY18"/>
                  <a:gd fmla="*/ 2233 w 3757" name="TX19"/>
                  <a:gd fmla="*/ 2542 h 3187" name="TY19"/>
                  <a:gd fmla="*/ 2224 w 3757" name="TX20"/>
                  <a:gd fmla="*/ 2536 h 3187" name="TY20"/>
                  <a:gd fmla="*/ 2214 w 3757" name="TX21"/>
                  <a:gd fmla="*/ 2534 h 3187" name="TY21"/>
                  <a:gd fmla="*/ 1542 w 3757" name="TX22"/>
                  <a:gd fmla="*/ 2534 h 3187" name="TY22"/>
                  <a:gd fmla="*/ 585 w 3757" name="TX24"/>
                  <a:gd fmla="*/ 305 h 3187" name="TY24"/>
                  <a:gd fmla="*/ 571 w 3757" name="TX25"/>
                  <a:gd fmla="*/ 308 h 3187" name="TY25"/>
                  <a:gd fmla="*/ 560 w 3757" name="TX26"/>
                  <a:gd fmla="*/ 314 h 3187" name="TY26"/>
                  <a:gd fmla="*/ 550 w 3757" name="TX27"/>
                  <a:gd fmla="*/ 324 h 3187" name="TY27"/>
                  <a:gd fmla="*/ 544 w 3757" name="TX28"/>
                  <a:gd fmla="*/ 336 h 3187" name="TY28"/>
                  <a:gd fmla="*/ 542 w 3757" name="TX29"/>
                  <a:gd fmla="*/ 350 h 3187" name="TY29"/>
                  <a:gd fmla="*/ 542 w 3757" name="TX30"/>
                  <a:gd fmla="*/ 1890 h 3187" name="TY30"/>
                  <a:gd fmla="*/ 544 w 3757" name="TX31"/>
                  <a:gd fmla="*/ 1906 h 3187" name="TY31"/>
                  <a:gd fmla="*/ 553 w 3757" name="TX32"/>
                  <a:gd fmla="*/ 1921 h 3187" name="TY32"/>
                  <a:gd fmla="*/ 567 w 3757" name="TX33"/>
                  <a:gd fmla="*/ 1930 h 3187" name="TY33"/>
                  <a:gd fmla="*/ 3188 w 3757" name="TX34"/>
                  <a:gd fmla="*/ 1930 h 3187" name="TY34"/>
                  <a:gd fmla="*/ 3202 w 3757" name="TX35"/>
                  <a:gd fmla="*/ 1921 h 3187" name="TY35"/>
                  <a:gd fmla="*/ 3211 w 3757" name="TX36"/>
                  <a:gd fmla="*/ 1906 h 3187" name="TY36"/>
                  <a:gd fmla="*/ 3214 w 3757" name="TX37"/>
                  <a:gd fmla="*/ 1890 h 3187" name="TY37"/>
                  <a:gd fmla="*/ 3214 w 3757" name="TX38"/>
                  <a:gd fmla="*/ 350 h 3187" name="TY38"/>
                  <a:gd fmla="*/ 3212 w 3757" name="TX39"/>
                  <a:gd fmla="*/ 336 h 3187" name="TY39"/>
                  <a:gd fmla="*/ 3206 w 3757" name="TX40"/>
                  <a:gd fmla="*/ 324 h 3187" name="TY40"/>
                  <a:gd fmla="*/ 3196 w 3757" name="TX41"/>
                  <a:gd fmla="*/ 314 h 3187" name="TY41"/>
                  <a:gd fmla="*/ 3185 w 3757" name="TX42"/>
                  <a:gd fmla="*/ 308 h 3187" name="TY42"/>
                  <a:gd fmla="*/ 3170 w 3757" name="TX43"/>
                  <a:gd fmla="*/ 305 h 3187" name="TY43"/>
                  <a:gd fmla="*/ 585 w 3757" name="TX44"/>
                  <a:gd fmla="*/ 305 h 3187" name="TY44"/>
                  <a:gd fmla="*/ 585 w 3757" name="TX46"/>
                  <a:gd fmla="*/ 0 h 3187" name="TY46"/>
                  <a:gd fmla="*/ 3170 w 3757" name="TX47"/>
                  <a:gd fmla="*/ 0 h 3187" name="TY47"/>
                  <a:gd fmla="*/ 3218 w 3757" name="TX48"/>
                  <a:gd fmla="*/ 3 h 3187" name="TY48"/>
                  <a:gd fmla="*/ 3263 w 3757" name="TX49"/>
                  <a:gd fmla="*/ 13 h 3187" name="TY49"/>
                  <a:gd fmla="*/ 3306 w 3757" name="TX50"/>
                  <a:gd fmla="*/ 27 h 3187" name="TY50"/>
                  <a:gd fmla="*/ 3346 w 3757" name="TX51"/>
                  <a:gd fmla="*/ 48 h 3187" name="TY51"/>
                  <a:gd fmla="*/ 3384 w 3757" name="TX52"/>
                  <a:gd fmla="*/ 73 h 3187" name="TY52"/>
                  <a:gd fmla="*/ 3418 w 3757" name="TX53"/>
                  <a:gd fmla="*/ 103 h 3187" name="TY53"/>
                  <a:gd fmla="*/ 3448 w 3757" name="TX54"/>
                  <a:gd fmla="*/ 136 h 3187" name="TY54"/>
                  <a:gd fmla="*/ 3473 w 3757" name="TX55"/>
                  <a:gd fmla="*/ 173 h 3187" name="TY55"/>
                  <a:gd fmla="*/ 3493 w 3757" name="TX56"/>
                  <a:gd fmla="*/ 214 h 3187" name="TY56"/>
                  <a:gd fmla="*/ 3508 w 3757" name="TX57"/>
                  <a:gd fmla="*/ 256 h 3187" name="TY57"/>
                  <a:gd fmla="*/ 3517 w 3757" name="TX58"/>
                  <a:gd fmla="*/ 302 h 3187" name="TY58"/>
                  <a:gd fmla="*/ 3520 w 3757" name="TX59"/>
                  <a:gd fmla="*/ 350 h 3187" name="TY59"/>
                  <a:gd fmla="*/ 3520 w 3757" name="TX60"/>
                  <a:gd fmla="*/ 1890 h 3187" name="TY60"/>
                  <a:gd fmla="*/ 3518 w 3757" name="TX61"/>
                  <a:gd fmla="*/ 1931 h 3187" name="TY61"/>
                  <a:gd fmla="*/ 3510 w 3757" name="TX62"/>
                  <a:gd fmla="*/ 1970 h 3187" name="TY62"/>
                  <a:gd fmla="*/ 3500 w 3757" name="TX63"/>
                  <a:gd fmla="*/ 2009 h 3187" name="TY63"/>
                  <a:gd fmla="*/ 3509 w 3757" name="TX64"/>
                  <a:gd fmla="*/ 2028 h 3187" name="TY64"/>
                  <a:gd fmla="*/ 3516 w 3757" name="TX65"/>
                  <a:gd fmla="*/ 2049 h 3187" name="TY65"/>
                  <a:gd fmla="*/ 3749 w 3757" name="TX66"/>
                  <a:gd fmla="*/ 2983 h 3187" name="TY66"/>
                  <a:gd fmla="*/ 3754 w 3757" name="TX67"/>
                  <a:gd fmla="*/ 3006 h 3187" name="TY67"/>
                  <a:gd fmla="*/ 3756 w 3757" name="TX68"/>
                  <a:gd fmla="*/ 3029 h 3187" name="TY68"/>
                  <a:gd fmla="*/ 3753 w 3757" name="TX69"/>
                  <a:gd fmla="*/ 3060 h 3187" name="TY69"/>
                  <a:gd fmla="*/ 3743 w 3757" name="TX70"/>
                  <a:gd fmla="*/ 3090 h 3187" name="TY70"/>
                  <a:gd fmla="*/ 3729 w 3757" name="TX71"/>
                  <a:gd fmla="*/ 3116 h 3187" name="TY71"/>
                  <a:gd fmla="*/ 3710 w 3757" name="TX72"/>
                  <a:gd fmla="*/ 3140 h 3187" name="TY72"/>
                  <a:gd fmla="*/ 3687 w 3757" name="TX73"/>
                  <a:gd fmla="*/ 3158 h 3187" name="TY73"/>
                  <a:gd fmla="*/ 3660 w 3757" name="TX74"/>
                  <a:gd fmla="*/ 3173 h 3187" name="TY74"/>
                  <a:gd fmla="*/ 3631 w 3757" name="TX75"/>
                  <a:gd fmla="*/ 3182 h 3187" name="TY75"/>
                  <a:gd fmla="*/ 3599 w 3757" name="TX76"/>
                  <a:gd fmla="*/ 3186 h 3187" name="TY76"/>
                  <a:gd fmla="*/ 157 w 3757" name="TX77"/>
                  <a:gd fmla="*/ 3186 h 3187" name="TY77"/>
                  <a:gd fmla="*/ 129 w 3757" name="TX78"/>
                  <a:gd fmla="*/ 3183 h 3187" name="TY78"/>
                  <a:gd fmla="*/ 101 w 3757" name="TX79"/>
                  <a:gd fmla="*/ 3175 h 3187" name="TY79"/>
                  <a:gd fmla="*/ 75 w 3757" name="TX80"/>
                  <a:gd fmla="*/ 3163 h 3187" name="TY80"/>
                  <a:gd fmla="*/ 52 w 3757" name="TX81"/>
                  <a:gd fmla="*/ 3146 h 3187" name="TY81"/>
                  <a:gd fmla="*/ 33 w 3757" name="TX82"/>
                  <a:gd fmla="*/ 3125 h 3187" name="TY82"/>
                  <a:gd fmla="*/ 18 w 3757" name="TX83"/>
                  <a:gd fmla="*/ 3101 h 3187" name="TY83"/>
                  <a:gd fmla="*/ 7 w 3757" name="TX84"/>
                  <a:gd fmla="*/ 3075 h 3187" name="TY84"/>
                  <a:gd fmla="*/ 1 w 3757" name="TX85"/>
                  <a:gd fmla="*/ 3047 h 3187" name="TY85"/>
                  <a:gd fmla="*/ 0 w 3757" name="TX86"/>
                  <a:gd fmla="*/ 3019 h 3187" name="TY86"/>
                  <a:gd fmla="*/ 5 w 3757" name="TX87"/>
                  <a:gd fmla="*/ 2991 h 3187" name="TY87"/>
                  <a:gd fmla="*/ 240 w 3757" name="TX88"/>
                  <a:gd fmla="*/ 2049 h 3187" name="TY88"/>
                  <a:gd fmla="*/ 247 w 3757" name="TX89"/>
                  <a:gd fmla="*/ 2028 h 3187" name="TY89"/>
                  <a:gd fmla="*/ 256 w 3757" name="TX90"/>
                  <a:gd fmla="*/ 2009 h 3187" name="TY90"/>
                  <a:gd fmla="*/ 245 w 3757" name="TX91"/>
                  <a:gd fmla="*/ 1970 h 3187" name="TY91"/>
                  <a:gd fmla="*/ 238 w 3757" name="TX92"/>
                  <a:gd fmla="*/ 1931 h 3187" name="TY92"/>
                  <a:gd fmla="*/ 236 w 3757" name="TX93"/>
                  <a:gd fmla="*/ 1890 h 3187" name="TY93"/>
                  <a:gd fmla="*/ 236 w 3757" name="TX94"/>
                  <a:gd fmla="*/ 350 h 3187" name="TY94"/>
                  <a:gd fmla="*/ 239 w 3757" name="TX95"/>
                  <a:gd fmla="*/ 302 h 3187" name="TY95"/>
                  <a:gd fmla="*/ 248 w 3757" name="TX96"/>
                  <a:gd fmla="*/ 256 h 3187" name="TY96"/>
                  <a:gd fmla="*/ 263 w 3757" name="TX97"/>
                  <a:gd fmla="*/ 214 h 3187" name="TY97"/>
                  <a:gd fmla="*/ 283 w 3757" name="TX98"/>
                  <a:gd fmla="*/ 173 h 3187" name="TY98"/>
                  <a:gd fmla="*/ 308 w 3757" name="TX99"/>
                  <a:gd fmla="*/ 136 h 3187" name="TY99"/>
                  <a:gd fmla="*/ 338 w 3757" name="TX100"/>
                  <a:gd fmla="*/ 103 h 3187" name="TY100"/>
                  <a:gd fmla="*/ 372 w 3757" name="TX101"/>
                  <a:gd fmla="*/ 73 h 3187" name="TY101"/>
                  <a:gd fmla="*/ 409 w 3757" name="TX102"/>
                  <a:gd fmla="*/ 48 h 3187" name="TY102"/>
                  <a:gd fmla="*/ 450 w 3757" name="TX103"/>
                  <a:gd fmla="*/ 27 h 3187" name="TY103"/>
                  <a:gd fmla="*/ 493 w 3757" name="TX104"/>
                  <a:gd fmla="*/ 13 h 3187" name="TY104"/>
                  <a:gd fmla="*/ 538 w 3757" name="TX105"/>
                  <a:gd fmla="*/ 3 h 3187" name="TY105"/>
                  <a:gd fmla="*/ 585 w 3757" name="TX106"/>
                  <a:gd fmla="*/ 0 h 3187" name="TY10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  <a:cxn ang="0">
                    <a:pos x="TX103" y="TY103"/>
                  </a:cxn>
                  <a:cxn ang="0">
                    <a:pos x="TX104" y="TY104"/>
                  </a:cxn>
                  <a:cxn ang="0">
                    <a:pos x="TX105" y="TY105"/>
                  </a:cxn>
                  <a:cxn ang="0">
                    <a:pos x="TX106" y="TY106"/>
                  </a:cxn>
                </a:cxnLst>
                <a:rect l="l" t="t" r="r" b="b"/>
                <a:pathLst>
                  <a:path w="3757" h="3187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8" name="도형 68"/>
              <p:cNvSpPr>
                <a:spLocks/>
              </p:cNvSpPr>
              <p:nvPr/>
            </p:nvSpPr>
            <p:spPr>
              <a:xfrm>
                <a:off x="6000750" y="5061585"/>
                <a:ext cx="48260" cy="53340"/>
              </a:xfrm>
              <a:custGeom>
                <a:gdLst>
                  <a:gd fmla="*/ 49 w 655" name="TX0"/>
                  <a:gd fmla="*/ 0 h 655" name="TY0"/>
                  <a:gd fmla="*/ 63 w 655" name="TX1"/>
                  <a:gd fmla="*/ 2 h 655" name="TY1"/>
                  <a:gd fmla="*/ 515 w 655" name="TX2"/>
                  <a:gd fmla="*/ 174 h 655" name="TY2"/>
                  <a:gd fmla="*/ 527 w 655" name="TX3"/>
                  <a:gd fmla="*/ 181 h 655" name="TY3"/>
                  <a:gd fmla="*/ 536 w 655" name="TX4"/>
                  <a:gd fmla="*/ 192 h 655" name="TY4"/>
                  <a:gd fmla="*/ 542 w 655" name="TX5"/>
                  <a:gd fmla="*/ 205 h 655" name="TY5"/>
                  <a:gd fmla="*/ 544 w 655" name="TX6"/>
                  <a:gd fmla="*/ 220 h 655" name="TY6"/>
                  <a:gd fmla="*/ 541 w 655" name="TX7"/>
                  <a:gd fmla="*/ 234 h 655" name="TY7"/>
                  <a:gd fmla="*/ 534 w 655" name="TX8"/>
                  <a:gd fmla="*/ 247 h 655" name="TY8"/>
                  <a:gd fmla="*/ 524 w 655" name="TX9"/>
                  <a:gd fmla="*/ 256 h 655" name="TY9"/>
                  <a:gd fmla="*/ 510 w 655" name="TX10"/>
                  <a:gd fmla="*/ 262 h 655" name="TY10"/>
                  <a:gd fmla="*/ 412 w 655" name="TX11"/>
                  <a:gd fmla="*/ 289 h 655" name="TY11"/>
                  <a:gd fmla="*/ 641 w 655" name="TX12"/>
                  <a:gd fmla="*/ 518 h 655" name="TY12"/>
                  <a:gd fmla="*/ 649 w 655" name="TX13"/>
                  <a:gd fmla="*/ 529 h 655" name="TY13"/>
                  <a:gd fmla="*/ 654 w 655" name="TX14"/>
                  <a:gd fmla="*/ 543 h 655" name="TY14"/>
                  <a:gd fmla="*/ 654 w 655" name="TX15"/>
                  <a:gd fmla="*/ 558 h 655" name="TY15"/>
                  <a:gd fmla="*/ 649 w 655" name="TX16"/>
                  <a:gd fmla="*/ 572 h 655" name="TY16"/>
                  <a:gd fmla="*/ 641 w 655" name="TX17"/>
                  <a:gd fmla="*/ 583 h 655" name="TY17"/>
                  <a:gd fmla="*/ 583 w 655" name="TX18"/>
                  <a:gd fmla="*/ 641 h 655" name="TY18"/>
                  <a:gd fmla="*/ 571 w 655" name="TX19"/>
                  <a:gd fmla="*/ 649 h 655" name="TY19"/>
                  <a:gd fmla="*/ 557 w 655" name="TX20"/>
                  <a:gd fmla="*/ 654 h 655" name="TY20"/>
                  <a:gd fmla="*/ 543 w 655" name="TX21"/>
                  <a:gd fmla="*/ 654 h 655" name="TY21"/>
                  <a:gd fmla="*/ 530 w 655" name="TX22"/>
                  <a:gd fmla="*/ 649 h 655" name="TY22"/>
                  <a:gd fmla="*/ 517 w 655" name="TX23"/>
                  <a:gd fmla="*/ 641 h 655" name="TY23"/>
                  <a:gd fmla="*/ 289 w 655" name="TX24"/>
                  <a:gd fmla="*/ 412 h 655" name="TY24"/>
                  <a:gd fmla="*/ 262 w 655" name="TX25"/>
                  <a:gd fmla="*/ 510 h 655" name="TY25"/>
                  <a:gd fmla="*/ 256 w 655" name="TX26"/>
                  <a:gd fmla="*/ 524 h 655" name="TY26"/>
                  <a:gd fmla="*/ 246 w 655" name="TX27"/>
                  <a:gd fmla="*/ 534 h 655" name="TY27"/>
                  <a:gd fmla="*/ 234 w 655" name="TX28"/>
                  <a:gd fmla="*/ 541 h 655" name="TY28"/>
                  <a:gd fmla="*/ 220 w 655" name="TX29"/>
                  <a:gd fmla="*/ 544 h 655" name="TY29"/>
                  <a:gd fmla="*/ 205 w 655" name="TX30"/>
                  <a:gd fmla="*/ 543 h 655" name="TY30"/>
                  <a:gd fmla="*/ 192 w 655" name="TX31"/>
                  <a:gd fmla="*/ 536 h 655" name="TY31"/>
                  <a:gd fmla="*/ 181 w 655" name="TX32"/>
                  <a:gd fmla="*/ 527 h 655" name="TY32"/>
                  <a:gd fmla="*/ 174 w 655" name="TX33"/>
                  <a:gd fmla="*/ 515 h 655" name="TY33"/>
                  <a:gd fmla="*/ 3 w 655" name="TX34"/>
                  <a:gd fmla="*/ 62 h 655" name="TY34"/>
                  <a:gd fmla="*/ 0 w 655" name="TX35"/>
                  <a:gd fmla="*/ 50 h 655" name="TY35"/>
                  <a:gd fmla="*/ 0 w 655" name="TX36"/>
                  <a:gd fmla="*/ 36 h 655" name="TY36"/>
                  <a:gd fmla="*/ 5 w 655" name="TX37"/>
                  <a:gd fmla="*/ 24 h 655" name="TY37"/>
                  <a:gd fmla="*/ 14 w 655" name="TX38"/>
                  <a:gd fmla="*/ 13 h 655" name="TY38"/>
                  <a:gd fmla="*/ 24 w 655" name="TX39"/>
                  <a:gd fmla="*/ 5 h 655" name="TY39"/>
                  <a:gd fmla="*/ 37 w 655" name="TX40"/>
                  <a:gd fmla="*/ 1 h 655" name="TY40"/>
                  <a:gd fmla="*/ 49 w 655" name="TX41"/>
                  <a:gd fmla="*/ 0 h 655" name="TY41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</a:cxnLst>
                <a:rect l="l" t="t" r="r" b="b"/>
                <a:pathLst>
                  <a:path w="655" h="655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109" name="그룹 78"/>
          <p:cNvGrpSpPr/>
          <p:nvPr/>
        </p:nvGrpSpPr>
        <p:grpSpPr>
          <a:xfrm>
            <a:off x="7428230" y="2650490"/>
            <a:ext cx="509270" cy="571500"/>
            <a:chOff x="7428230" y="2650490"/>
            <a:chExt cx="509270" cy="571500"/>
          </a:xfrm>
        </p:grpSpPr>
        <p:sp>
          <p:nvSpPr>
            <p:cNvPr id="110" name="도형 71"/>
            <p:cNvSpPr>
              <a:spLocks/>
            </p:cNvSpPr>
            <p:nvPr/>
          </p:nvSpPr>
          <p:spPr>
            <a:xfrm>
              <a:off x="7428230" y="2650490"/>
              <a:ext cx="509905" cy="572135"/>
            </a:xfrm>
            <a:prstGeom prst="ellipse"/>
            <a:solidFill>
              <a:srgbClr val="14B9B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11" name="그룹 77"/>
            <p:cNvGrpSpPr/>
            <p:nvPr/>
          </p:nvGrpSpPr>
          <p:grpSpPr>
            <a:xfrm>
              <a:off x="7570470" y="2782570"/>
              <a:ext cx="208915" cy="259715"/>
              <a:chOff x="7570470" y="2782570"/>
              <a:chExt cx="208915" cy="259715"/>
            </a:xfrm>
            <a:solidFill>
              <a:schemeClr val="bg1"/>
            </a:solidFill>
          </p:grpSpPr>
          <p:sp>
            <p:nvSpPr>
              <p:cNvPr id="112" name="도형 72"/>
              <p:cNvSpPr>
                <a:spLocks/>
              </p:cNvSpPr>
              <p:nvPr/>
            </p:nvSpPr>
            <p:spPr>
              <a:xfrm>
                <a:off x="7647305" y="2834005"/>
                <a:ext cx="92710" cy="80010"/>
              </a:xfrm>
              <a:custGeom>
                <a:gdLst>
                  <a:gd fmla="*/ 680 w 1256" name="TX0"/>
                  <a:gd fmla="*/ 0 h 964" name="TY0"/>
                  <a:gd fmla="*/ 736 w 1256" name="TX1"/>
                  <a:gd fmla="*/ 1 h 964" name="TY1"/>
                  <a:gd fmla="*/ 793 w 1256" name="TX2"/>
                  <a:gd fmla="*/ 6 h 964" name="TY2"/>
                  <a:gd fmla="*/ 849 w 1256" name="TX3"/>
                  <a:gd fmla="*/ 17 h 964" name="TY3"/>
                  <a:gd fmla="*/ 904 w 1256" name="TX4"/>
                  <a:gd fmla="*/ 32 h 964" name="TY4"/>
                  <a:gd fmla="*/ 958 w 1256" name="TX5"/>
                  <a:gd fmla="*/ 52 h 964" name="TY5"/>
                  <a:gd fmla="*/ 1010 w 1256" name="TX6"/>
                  <a:gd fmla="*/ 77 h 964" name="TY6"/>
                  <a:gd fmla="*/ 1060 w 1256" name="TX7"/>
                  <a:gd fmla="*/ 105 h 964" name="TY7"/>
                  <a:gd fmla="*/ 1107 w 1256" name="TX8"/>
                  <a:gd fmla="*/ 140 h 964" name="TY8"/>
                  <a:gd fmla="*/ 1153 w 1256" name="TX9"/>
                  <a:gd fmla="*/ 178 h 964" name="TY9"/>
                  <a:gd fmla="*/ 1195 w 1256" name="TX10"/>
                  <a:gd fmla="*/ 221 h 964" name="TY10"/>
                  <a:gd fmla="*/ 1255 w 1256" name="TX11"/>
                  <a:gd fmla="*/ 287 h 964" name="TY11"/>
                  <a:gd fmla="*/ 1116 w 1256" name="TX12"/>
                  <a:gd fmla="*/ 413 h 964" name="TY12"/>
                  <a:gd fmla="*/ 1093 w 1256" name="TX13"/>
                  <a:gd fmla="*/ 391 h 964" name="TY13"/>
                  <a:gd fmla="*/ 1070 w 1256" name="TX14"/>
                  <a:gd fmla="*/ 375 h 964" name="TY14"/>
                  <a:gd fmla="*/ 1045 w 1256" name="TX15"/>
                  <a:gd fmla="*/ 364 h 964" name="TY15"/>
                  <a:gd fmla="*/ 1021 w 1256" name="TX16"/>
                  <a:gd fmla="*/ 357 h 964" name="TY16"/>
                  <a:gd fmla="*/ 997 w 1256" name="TX17"/>
                  <a:gd fmla="*/ 354 h 964" name="TY17"/>
                  <a:gd fmla="*/ 974 w 1256" name="TX18"/>
                  <a:gd fmla="*/ 354 h 964" name="TY18"/>
                  <a:gd fmla="*/ 952 w 1256" name="TX19"/>
                  <a:gd fmla="*/ 356 h 964" name="TY19"/>
                  <a:gd fmla="*/ 930 w 1256" name="TX20"/>
                  <a:gd fmla="*/ 361 h 964" name="TY20"/>
                  <a:gd fmla="*/ 911 w 1256" name="TX21"/>
                  <a:gd fmla="*/ 367 h 964" name="TY21"/>
                  <a:gd fmla="*/ 894 w 1256" name="TX22"/>
                  <a:gd fmla="*/ 373 h 964" name="TY22"/>
                  <a:gd fmla="*/ 878 w 1256" name="TX23"/>
                  <a:gd fmla="*/ 380 h 964" name="TY23"/>
                  <a:gd fmla="*/ 866 w 1256" name="TX24"/>
                  <a:gd fmla="*/ 386 h 964" name="TY24"/>
                  <a:gd fmla="*/ 857 w 1256" name="TX25"/>
                  <a:gd fmla="*/ 391 h 964" name="TY25"/>
                  <a:gd fmla="*/ 851 w 1256" name="TX26"/>
                  <a:gd fmla="*/ 395 h 964" name="TY26"/>
                  <a:gd fmla="*/ 849 w 1256" name="TX27"/>
                  <a:gd fmla="*/ 396 h 964" name="TY27"/>
                  <a:gd fmla="*/ 699 w 1256" name="TX28"/>
                  <a:gd fmla="*/ 532 h 964" name="TY28"/>
                  <a:gd fmla="*/ 676 w 1256" name="TX29"/>
                  <a:gd fmla="*/ 556 h 964" name="TY29"/>
                  <a:gd fmla="*/ 657 w 1256" name="TX30"/>
                  <a:gd fmla="*/ 581 h 964" name="TY30"/>
                  <a:gd fmla="*/ 645 w 1256" name="TX31"/>
                  <a:gd fmla="*/ 605 h 964" name="TY31"/>
                  <a:gd fmla="*/ 638 w 1256" name="TX32"/>
                  <a:gd fmla="*/ 631 h 964" name="TY32"/>
                  <a:gd fmla="*/ 635 w 1256" name="TX33"/>
                  <a:gd fmla="*/ 654 h 964" name="TY33"/>
                  <a:gd fmla="*/ 635 w 1256" name="TX34"/>
                  <a:gd fmla="*/ 677 h 964" name="TY34"/>
                  <a:gd fmla="*/ 638 w 1256" name="TX35"/>
                  <a:gd fmla="*/ 700 h 964" name="TY35"/>
                  <a:gd fmla="*/ 643 w 1256" name="TX36"/>
                  <a:gd fmla="*/ 720 h 964" name="TY36"/>
                  <a:gd fmla="*/ 650 w 1256" name="TX37"/>
                  <a:gd fmla="*/ 739 h 964" name="TY37"/>
                  <a:gd fmla="*/ 657 w 1256" name="TX38"/>
                  <a:gd fmla="*/ 757 h 964" name="TY38"/>
                  <a:gd fmla="*/ 666 w 1256" name="TX39"/>
                  <a:gd fmla="*/ 771 h 964" name="TY39"/>
                  <a:gd fmla="*/ 673 w 1256" name="TX40"/>
                  <a:gd fmla="*/ 783 h 964" name="TY40"/>
                  <a:gd fmla="*/ 679 w 1256" name="TX41"/>
                  <a:gd fmla="*/ 792 h 964" name="TY41"/>
                  <a:gd fmla="*/ 684 w 1256" name="TX42"/>
                  <a:gd fmla="*/ 799 h 964" name="TY42"/>
                  <a:gd fmla="*/ 686 w 1256" name="TX43"/>
                  <a:gd fmla="*/ 802 h 964" name="TY43"/>
                  <a:gd fmla="*/ 505 w 1256" name="TX44"/>
                  <a:gd fmla="*/ 963 h 964" name="TY44"/>
                  <a:gd fmla="*/ 0 w 1256" name="TX45"/>
                  <a:gd fmla="*/ 400 h 964" name="TY45"/>
                  <a:gd fmla="*/ 255 w 1256" name="TX46"/>
                  <a:gd fmla="*/ 170 h 964" name="TY46"/>
                  <a:gd fmla="*/ 302 w 1256" name="TX47"/>
                  <a:gd fmla="*/ 133 h 964" name="TY47"/>
                  <a:gd fmla="*/ 352 w 1256" name="TX48"/>
                  <a:gd fmla="*/ 99 h 964" name="TY48"/>
                  <a:gd fmla="*/ 403 w 1256" name="TX49"/>
                  <a:gd fmla="*/ 71 h 964" name="TY49"/>
                  <a:gd fmla="*/ 457 w 1256" name="TX50"/>
                  <a:gd fmla="*/ 46 h 964" name="TY50"/>
                  <a:gd fmla="*/ 511 w 1256" name="TX51"/>
                  <a:gd fmla="*/ 28 h 964" name="TY51"/>
                  <a:gd fmla="*/ 567 w 1256" name="TX52"/>
                  <a:gd fmla="*/ 13 h 964" name="TY52"/>
                  <a:gd fmla="*/ 623 w 1256" name="TX53"/>
                  <a:gd fmla="*/ 4 h 964" name="TY53"/>
                  <a:gd fmla="*/ 680 w 1256" name="TX54"/>
                  <a:gd fmla="*/ 0 h 964" name="TY5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</a:cxnLst>
                <a:rect l="l" t="t" r="r" b="b"/>
                <a:pathLst>
                  <a:path w="1256" h="964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13" name="도형 73"/>
              <p:cNvSpPr>
                <a:spLocks/>
              </p:cNvSpPr>
              <p:nvPr/>
            </p:nvSpPr>
            <p:spPr>
              <a:xfrm>
                <a:off x="7570470" y="2870200"/>
                <a:ext cx="152400" cy="170180"/>
              </a:xfrm>
              <a:custGeom>
                <a:gdLst>
                  <a:gd fmla="*/ 992 w 2073" name="TX0"/>
                  <a:gd fmla="*/ 0 h 2059" name="TY0"/>
                  <a:gd fmla="*/ 2072 w 2073" name="TX1"/>
                  <a:gd fmla="*/ 1204 h 2059" name="TY1"/>
                  <a:gd fmla="*/ 1350 w 2073" name="TX2"/>
                  <a:gd fmla="*/ 1852 h 2059" name="TY2"/>
                  <a:gd fmla="*/ 1309 w 2073" name="TX3"/>
                  <a:gd fmla="*/ 1886 h 2059" name="TY3"/>
                  <a:gd fmla="*/ 1266 w 2073" name="TX4"/>
                  <a:gd fmla="*/ 1916 h 2059" name="TY4"/>
                  <a:gd fmla="*/ 1220 w 2073" name="TX5"/>
                  <a:gd fmla="*/ 1945 h 2059" name="TY5"/>
                  <a:gd fmla="*/ 1172 w 2073" name="TX6"/>
                  <a:gd fmla="*/ 1970 h 2059" name="TY6"/>
                  <a:gd fmla="*/ 1122 w 2073" name="TX7"/>
                  <a:gd fmla="*/ 1993 h 2059" name="TY7"/>
                  <a:gd fmla="*/ 1070 w 2073" name="TX8"/>
                  <a:gd fmla="*/ 2011 h 2059" name="TY8"/>
                  <a:gd fmla="*/ 1018 w 2073" name="TX9"/>
                  <a:gd fmla="*/ 2027 h 2059" name="TY9"/>
                  <a:gd fmla="*/ 964 w 2073" name="TX10"/>
                  <a:gd fmla="*/ 2040 h 2059" name="TY10"/>
                  <a:gd fmla="*/ 910 w 2073" name="TX11"/>
                  <a:gd fmla="*/ 2050 h 2059" name="TY11"/>
                  <a:gd fmla="*/ 856 w 2073" name="TX12"/>
                  <a:gd fmla="*/ 2056 h 2059" name="TY12"/>
                  <a:gd fmla="*/ 801 w 2073" name="TX13"/>
                  <a:gd fmla="*/ 2058 h 2059" name="TY13"/>
                  <a:gd fmla="*/ 747 w 2073" name="TX14"/>
                  <a:gd fmla="*/ 2057 h 2059" name="TY14"/>
                  <a:gd fmla="*/ 694 w 2073" name="TX15"/>
                  <a:gd fmla="*/ 2052 h 2059" name="TY15"/>
                  <a:gd fmla="*/ 642 w 2073" name="TX16"/>
                  <a:gd fmla="*/ 2044 h 2059" name="TY16"/>
                  <a:gd fmla="*/ 592 w 2073" name="TX17"/>
                  <a:gd fmla="*/ 2032 h 2059" name="TY17"/>
                  <a:gd fmla="*/ 542 w 2073" name="TX18"/>
                  <a:gd fmla="*/ 2015 h 2059" name="TY18"/>
                  <a:gd fmla="*/ 494 w 2073" name="TX19"/>
                  <a:gd fmla="*/ 1995 h 2059" name="TY19"/>
                  <a:gd fmla="*/ 449 w 2073" name="TX20"/>
                  <a:gd fmla="*/ 1971 h 2059" name="TY20"/>
                  <a:gd fmla="*/ 406 w 2073" name="TX21"/>
                  <a:gd fmla="*/ 1943 h 2059" name="TY21"/>
                  <a:gd fmla="*/ 367 w 2073" name="TX22"/>
                  <a:gd fmla="*/ 1910 h 2059" name="TY22"/>
                  <a:gd fmla="*/ 330 w 2073" name="TX23"/>
                  <a:gd fmla="*/ 1874 h 2059" name="TY23"/>
                  <a:gd fmla="*/ 138 w 2073" name="TX24"/>
                  <a:gd fmla="*/ 1661 h 2059" name="TY24"/>
                  <a:gd fmla="*/ 106 w 2073" name="TX25"/>
                  <a:gd fmla="*/ 1620 h 2059" name="TY25"/>
                  <a:gd fmla="*/ 77 w 2073" name="TX26"/>
                  <a:gd fmla="*/ 1577 h 2059" name="TY26"/>
                  <a:gd fmla="*/ 54 w 2073" name="TX27"/>
                  <a:gd fmla="*/ 1532 h 2059" name="TY27"/>
                  <a:gd fmla="*/ 35 w 2073" name="TX28"/>
                  <a:gd fmla="*/ 1484 h 2059" name="TY28"/>
                  <a:gd fmla="*/ 20 w 2073" name="TX29"/>
                  <a:gd fmla="*/ 1435 h 2059" name="TY29"/>
                  <a:gd fmla="*/ 9 w 2073" name="TX30"/>
                  <a:gd fmla="*/ 1384 h 2059" name="TY30"/>
                  <a:gd fmla="*/ 3 w 2073" name="TX31"/>
                  <a:gd fmla="*/ 1331 h 2059" name="TY31"/>
                  <a:gd fmla="*/ 0 w 2073" name="TX32"/>
                  <a:gd fmla="*/ 1278 h 2059" name="TY32"/>
                  <a:gd fmla="*/ 1 w 2073" name="TX33"/>
                  <a:gd fmla="*/ 1225 h 2059" name="TY33"/>
                  <a:gd fmla="*/ 6 w 2073" name="TX34"/>
                  <a:gd fmla="*/ 1171 h 2059" name="TY34"/>
                  <a:gd fmla="*/ 14 w 2073" name="TX35"/>
                  <a:gd fmla="*/ 1117 h 2059" name="TY35"/>
                  <a:gd fmla="*/ 26 w 2073" name="TX36"/>
                  <a:gd fmla="*/ 1064 h 2059" name="TY36"/>
                  <a:gd fmla="*/ 41 w 2073" name="TX37"/>
                  <a:gd fmla="*/ 1011 h 2059" name="TY37"/>
                  <a:gd fmla="*/ 60 w 2073" name="TX38"/>
                  <a:gd fmla="*/ 959 h 2059" name="TY38"/>
                  <a:gd fmla="*/ 81 w 2073" name="TX39"/>
                  <a:gd fmla="*/ 908 h 2059" name="TY39"/>
                  <a:gd fmla="*/ 106 w 2073" name="TX40"/>
                  <a:gd fmla="*/ 860 h 2059" name="TY40"/>
                  <a:gd fmla="*/ 133 w 2073" name="TX41"/>
                  <a:gd fmla="*/ 813 h 2059" name="TY41"/>
                  <a:gd fmla="*/ 164 w 2073" name="TX42"/>
                  <a:gd fmla="*/ 768 h 2059" name="TY42"/>
                  <a:gd fmla="*/ 197 w 2073" name="TX43"/>
                  <a:gd fmla="*/ 725 h 2059" name="TY43"/>
                  <a:gd fmla="*/ 232 w 2073" name="TX44"/>
                  <a:gd fmla="*/ 685 h 2059" name="TY44"/>
                  <a:gd fmla="*/ 270 w 2073" name="TX45"/>
                  <a:gd fmla="*/ 649 h 2059" name="TY45"/>
                  <a:gd fmla="*/ 992 w 2073" name="TX46"/>
                  <a:gd fmla="*/ 0 h 2059" name="TY4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</a:cxnLst>
                <a:rect l="l" t="t" r="r" b="b"/>
                <a:pathLst>
                  <a:path w="2073" h="2059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14" name="도형 74"/>
              <p:cNvSpPr>
                <a:spLocks/>
              </p:cNvSpPr>
              <p:nvPr/>
            </p:nvSpPr>
            <p:spPr>
              <a:xfrm>
                <a:off x="7689215" y="2863215"/>
                <a:ext cx="72390" cy="104140"/>
              </a:xfrm>
              <a:custGeom>
                <a:gdLst>
                  <a:gd fmla="*/ 754 w 985" name="TX0"/>
                  <a:gd fmla="*/ 0 h 1237" name="TY0"/>
                  <a:gd fmla="*/ 814 w 985" name="TX1"/>
                  <a:gd fmla="*/ 66 h 1237" name="TY1"/>
                  <a:gd fmla="*/ 853 w 985" name="TX2"/>
                  <a:gd fmla="*/ 113 h 1237" name="TY2"/>
                  <a:gd fmla="*/ 887 w 985" name="TX3"/>
                  <a:gd fmla="*/ 162 h 1237" name="TY3"/>
                  <a:gd fmla="*/ 915 w 985" name="TX4"/>
                  <a:gd fmla="*/ 214 h 1237" name="TY4"/>
                  <a:gd fmla="*/ 939 w 985" name="TX5"/>
                  <a:gd fmla="*/ 267 h 1237" name="TY5"/>
                  <a:gd fmla="*/ 957 w 985" name="TX6"/>
                  <a:gd fmla="*/ 321 h 1237" name="TY6"/>
                  <a:gd fmla="*/ 971 w 985" name="TX7"/>
                  <a:gd fmla="*/ 377 h 1237" name="TY7"/>
                  <a:gd fmla="*/ 980 w 985" name="TX8"/>
                  <a:gd fmla="*/ 433 h 1237" name="TY8"/>
                  <a:gd fmla="*/ 984 w 985" name="TX9"/>
                  <a:gd fmla="*/ 490 h 1237" name="TY9"/>
                  <a:gd fmla="*/ 983 w 985" name="TX10"/>
                  <a:gd fmla="*/ 547 h 1237" name="TY10"/>
                  <a:gd fmla="*/ 978 w 985" name="TX11"/>
                  <a:gd fmla="*/ 603 h 1237" name="TY11"/>
                  <a:gd fmla="*/ 968 w 985" name="TX12"/>
                  <a:gd fmla="*/ 659 h 1237" name="TY12"/>
                  <a:gd fmla="*/ 953 w 985" name="TX13"/>
                  <a:gd fmla="*/ 714 h 1237" name="TY13"/>
                  <a:gd fmla="*/ 933 w 985" name="TX14"/>
                  <a:gd fmla="*/ 768 h 1237" name="TY14"/>
                  <a:gd fmla="*/ 908 w 985" name="TX15"/>
                  <a:gd fmla="*/ 819 h 1237" name="TY15"/>
                  <a:gd fmla="*/ 880 w 985" name="TX16"/>
                  <a:gd fmla="*/ 870 h 1237" name="TY16"/>
                  <a:gd fmla="*/ 845 w 985" name="TX17"/>
                  <a:gd fmla="*/ 918 h 1237" name="TY17"/>
                  <a:gd fmla="*/ 806 w 985" name="TX18"/>
                  <a:gd fmla="*/ 963 h 1237" name="TY18"/>
                  <a:gd fmla="*/ 764 w 985" name="TX19"/>
                  <a:gd fmla="*/ 1006 h 1237" name="TY19"/>
                  <a:gd fmla="*/ 507 w 985" name="TX20"/>
                  <a:gd fmla="*/ 1236 h 1237" name="TY20"/>
                  <a:gd fmla="*/ 0 w 985" name="TX21"/>
                  <a:gd fmla="*/ 671 h 1237" name="TY21"/>
                  <a:gd fmla="*/ 180 w 985" name="TX22"/>
                  <a:gd fmla="*/ 509 h 1237" name="TY22"/>
                  <a:gd fmla="*/ 180 w 985" name="TX23"/>
                  <a:gd fmla="*/ 507 h 1237" name="TY23"/>
                  <a:gd fmla="*/ 205 w 985" name="TX24"/>
                  <a:gd fmla="*/ 530 h 1237" name="TY24"/>
                  <a:gd fmla="*/ 229 w 985" name="TX25"/>
                  <a:gd fmla="*/ 548 h 1237" name="TY25"/>
                  <a:gd fmla="*/ 254 w 985" name="TX26"/>
                  <a:gd fmla="*/ 559 h 1237" name="TY26"/>
                  <a:gd fmla="*/ 279 w 985" name="TX27"/>
                  <a:gd fmla="*/ 566 h 1237" name="TY27"/>
                  <a:gd fmla="*/ 303 w 985" name="TX28"/>
                  <a:gd fmla="*/ 569 h 1237" name="TY28"/>
                  <a:gd fmla="*/ 328 w 985" name="TX29"/>
                  <a:gd fmla="*/ 568 h 1237" name="TY29"/>
                  <a:gd fmla="*/ 350 w 985" name="TX30"/>
                  <a:gd fmla="*/ 565 h 1237" name="TY30"/>
                  <a:gd fmla="*/ 372 w 985" name="TX31"/>
                  <a:gd fmla="*/ 559 h 1237" name="TY31"/>
                  <a:gd fmla="*/ 391 w 985" name="TX32"/>
                  <a:gd fmla="*/ 552 h 1237" name="TY32"/>
                  <a:gd fmla="*/ 409 w 985" name="TX33"/>
                  <a:gd fmla="*/ 545 h 1237" name="TY33"/>
                  <a:gd fmla="*/ 423 w 985" name="TX34"/>
                  <a:gd fmla="*/ 536 h 1237" name="TY34"/>
                  <a:gd fmla="*/ 436 w 985" name="TX35"/>
                  <a:gd fmla="*/ 529 h 1237" name="TY35"/>
                  <a:gd fmla="*/ 445 w 985" name="TX36"/>
                  <a:gd fmla="*/ 523 h 1237" name="TY36"/>
                  <a:gd fmla="*/ 451 w 985" name="TX37"/>
                  <a:gd fmla="*/ 519 h 1237" name="TY37"/>
                  <a:gd fmla="*/ 453 w 985" name="TX38"/>
                  <a:gd fmla="*/ 518 h 1237" name="TY38"/>
                  <a:gd fmla="*/ 595 w 985" name="TX39"/>
                  <a:gd fmla="*/ 391 h 1237" name="TY39"/>
                  <a:gd fmla="*/ 618 w 985" name="TX40"/>
                  <a:gd fmla="*/ 366 h 1237" name="TY40"/>
                  <a:gd fmla="*/ 635 w 985" name="TX41"/>
                  <a:gd fmla="*/ 342 h 1237" name="TY41"/>
                  <a:gd fmla="*/ 647 w 985" name="TX42"/>
                  <a:gd fmla="*/ 317 h 1237" name="TY42"/>
                  <a:gd fmla="*/ 655 w 985" name="TX43"/>
                  <a:gd fmla="*/ 293 h 1237" name="TY43"/>
                  <a:gd fmla="*/ 659 w 985" name="TX44"/>
                  <a:gd fmla="*/ 269 h 1237" name="TY44"/>
                  <a:gd fmla="*/ 659 w 985" name="TX45"/>
                  <a:gd fmla="*/ 246 h 1237" name="TY45"/>
                  <a:gd fmla="*/ 656 w 985" name="TX46"/>
                  <a:gd fmla="*/ 224 h 1237" name="TY46"/>
                  <a:gd fmla="*/ 651 w 985" name="TX47"/>
                  <a:gd fmla="*/ 203 h 1237" name="TY47"/>
                  <a:gd fmla="*/ 644 w 985" name="TX48"/>
                  <a:gd fmla="*/ 185 h 1237" name="TY48"/>
                  <a:gd fmla="*/ 637 w 985" name="TX49"/>
                  <a:gd fmla="*/ 169 h 1237" name="TY49"/>
                  <a:gd fmla="*/ 630 w 985" name="TX50"/>
                  <a:gd fmla="*/ 154 h 1237" name="TY50"/>
                  <a:gd fmla="*/ 624 w 985" name="TX51"/>
                  <a:gd fmla="*/ 142 h 1237" name="TY51"/>
                  <a:gd fmla="*/ 618 w 985" name="TX52"/>
                  <a:gd fmla="*/ 134 h 1237" name="TY52"/>
                  <a:gd fmla="*/ 614 w 985" name="TX53"/>
                  <a:gd fmla="*/ 128 h 1237" name="TY53"/>
                  <a:gd fmla="*/ 613 w 985" name="TX54"/>
                  <a:gd fmla="*/ 127 h 1237" name="TY54"/>
                  <a:gd fmla="*/ 754 w 985" name="TX55"/>
                  <a:gd fmla="*/ 0 h 1237" name="TY5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</a:cxnLst>
                <a:rect l="l" t="t" r="r" b="b"/>
                <a:pathLst>
                  <a:path w="985" h="1237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15" name="도형 75"/>
              <p:cNvSpPr>
                <a:spLocks/>
              </p:cNvSpPr>
              <p:nvPr/>
            </p:nvSpPr>
            <p:spPr>
              <a:xfrm>
                <a:off x="7738110" y="2780030"/>
                <a:ext cx="40640" cy="83820"/>
              </a:xfrm>
              <a:custGeom>
                <a:gdLst>
                  <a:gd fmla="*/ 309 w 547" name="TX0"/>
                  <a:gd fmla="*/ 0 h 1017" name="TY0"/>
                  <a:gd fmla="*/ 351 w 547" name="TX1"/>
                  <a:gd fmla="*/ 3 h 1017" name="TY1"/>
                  <a:gd fmla="*/ 396 w 547" name="TX2"/>
                  <a:gd fmla="*/ 11 h 1017" name="TY2"/>
                  <a:gd fmla="*/ 442 w 547" name="TX3"/>
                  <a:gd fmla="*/ 23 h 1017" name="TY3"/>
                  <a:gd fmla="*/ 490 w 547" name="TX4"/>
                  <a:gd fmla="*/ 39 h 1017" name="TY4"/>
                  <a:gd fmla="*/ 538 w 547" name="TX5"/>
                  <a:gd fmla="*/ 60 h 1017" name="TY5"/>
                  <a:gd fmla="*/ 544 w 547" name="TX6"/>
                  <a:gd fmla="*/ 64 h 1017" name="TY6"/>
                  <a:gd fmla="*/ 546 w 547" name="TX7"/>
                  <a:gd fmla="*/ 72 h 1017" name="TY7"/>
                  <a:gd fmla="*/ 545 w 547" name="TX8"/>
                  <a:gd fmla="*/ 81 h 1017" name="TY8"/>
                  <a:gd fmla="*/ 540 w 547" name="TX9"/>
                  <a:gd fmla="*/ 91 h 1017" name="TY9"/>
                  <a:gd fmla="*/ 532 w 547" name="TX10"/>
                  <a:gd fmla="*/ 102 h 1017" name="TY10"/>
                  <a:gd fmla="*/ 521 w 547" name="TX11"/>
                  <a:gd fmla="*/ 113 h 1017" name="TY11"/>
                  <a:gd fmla="*/ 510 w 547" name="TX12"/>
                  <a:gd fmla="*/ 120 h 1017" name="TY12"/>
                  <a:gd fmla="*/ 499 w 547" name="TX13"/>
                  <a:gd fmla="*/ 125 h 1017" name="TY13"/>
                  <a:gd fmla="*/ 489 w 547" name="TX14"/>
                  <a:gd fmla="*/ 127 h 1017" name="TY14"/>
                  <a:gd fmla="*/ 480 w 547" name="TX15"/>
                  <a:gd fmla="*/ 125 h 1017" name="TY15"/>
                  <a:gd fmla="*/ 432 w 547" name="TX16"/>
                  <a:gd fmla="*/ 105 h 1017" name="TY16"/>
                  <a:gd fmla="*/ 386 w 547" name="TX17"/>
                  <a:gd fmla="*/ 89 h 1017" name="TY17"/>
                  <a:gd fmla="*/ 344 w 547" name="TX18"/>
                  <a:gd fmla="*/ 79 h 1017" name="TY18"/>
                  <a:gd fmla="*/ 305 w 547" name="TX19"/>
                  <a:gd fmla="*/ 72 h 1017" name="TY19"/>
                  <a:gd fmla="*/ 268 w 547" name="TX20"/>
                  <a:gd fmla="*/ 68 h 1017" name="TY20"/>
                  <a:gd fmla="*/ 235 w 547" name="TX21"/>
                  <a:gd fmla="*/ 68 h 1017" name="TY21"/>
                  <a:gd fmla="*/ 205 w 547" name="TX22"/>
                  <a:gd fmla="*/ 70 h 1017" name="TY22"/>
                  <a:gd fmla="*/ 178 w 547" name="TX23"/>
                  <a:gd fmla="*/ 75 h 1017" name="TY23"/>
                  <a:gd fmla="*/ 155 w 547" name="TX24"/>
                  <a:gd fmla="*/ 82 h 1017" name="TY24"/>
                  <a:gd fmla="*/ 136 w 547" name="TX25"/>
                  <a:gd fmla="*/ 90 h 1017" name="TY25"/>
                  <a:gd fmla="*/ 119 w 547" name="TX26"/>
                  <a:gd fmla="*/ 100 h 1017" name="TY26"/>
                  <a:gd fmla="*/ 107 w 547" name="TX27"/>
                  <a:gd fmla="*/ 111 h 1017" name="TY27"/>
                  <a:gd fmla="*/ 96 w 547" name="TX28"/>
                  <a:gd fmla="*/ 126 h 1017" name="TY28"/>
                  <a:gd fmla="*/ 88 w 547" name="TX29"/>
                  <a:gd fmla="*/ 145 h 1017" name="TY29"/>
                  <a:gd fmla="*/ 83 w 547" name="TX30"/>
                  <a:gd fmla="*/ 167 h 1017" name="TY30"/>
                  <a:gd fmla="*/ 82 w 547" name="TX31"/>
                  <a:gd fmla="*/ 191 h 1017" name="TY31"/>
                  <a:gd fmla="*/ 85 w 547" name="TX32"/>
                  <a:gd fmla="*/ 218 h 1017" name="TY32"/>
                  <a:gd fmla="*/ 93 w 547" name="TX33"/>
                  <a:gd fmla="*/ 247 h 1017" name="TY33"/>
                  <a:gd fmla="*/ 105 w 547" name="TX34"/>
                  <a:gd fmla="*/ 278 h 1017" name="TY34"/>
                  <a:gd fmla="*/ 124 w 547" name="TX35"/>
                  <a:gd fmla="*/ 310 h 1017" name="TY35"/>
                  <a:gd fmla="*/ 149 w 547" name="TX36"/>
                  <a:gd fmla="*/ 343 h 1017" name="TY36"/>
                  <a:gd fmla="*/ 180 w 547" name="TX37"/>
                  <a:gd fmla="*/ 377 h 1017" name="TY37"/>
                  <a:gd fmla="*/ 219 w 547" name="TX38"/>
                  <a:gd fmla="*/ 411 h 1017" name="TY38"/>
                  <a:gd fmla="*/ 262 w 547" name="TX39"/>
                  <a:gd fmla="*/ 449 h 1017" name="TY39"/>
                  <a:gd fmla="*/ 298 w 547" name="TX40"/>
                  <a:gd fmla="*/ 486 h 1017" name="TY40"/>
                  <a:gd fmla="*/ 330 w 547" name="TX41"/>
                  <a:gd fmla="*/ 523 h 1017" name="TY41"/>
                  <a:gd fmla="*/ 353 w 547" name="TX42"/>
                  <a:gd fmla="*/ 559 h 1017" name="TY42"/>
                  <a:gd fmla="*/ 372 w 547" name="TX43"/>
                  <a:gd fmla="*/ 594 h 1017" name="TY43"/>
                  <a:gd fmla="*/ 383 w 547" name="TX44"/>
                  <a:gd fmla="*/ 630 h 1017" name="TY44"/>
                  <a:gd fmla="*/ 389 w 547" name="TX45"/>
                  <a:gd fmla="*/ 665 h 1017" name="TY45"/>
                  <a:gd fmla="*/ 388 w 547" name="TX46"/>
                  <a:gd fmla="*/ 699 h 1017" name="TY46"/>
                  <a:gd fmla="*/ 381 w 547" name="TX47"/>
                  <a:gd fmla="*/ 733 h 1017" name="TY47"/>
                  <a:gd fmla="*/ 368 w 547" name="TX48"/>
                  <a:gd fmla="*/ 766 h 1017" name="TY48"/>
                  <a:gd fmla="*/ 347 w 547" name="TX49"/>
                  <a:gd fmla="*/ 799 h 1017" name="TY49"/>
                  <a:gd fmla="*/ 326 w 547" name="TX50"/>
                  <a:gd fmla="*/ 828 h 1017" name="TY50"/>
                  <a:gd fmla="*/ 302 w 547" name="TX51"/>
                  <a:gd fmla="*/ 856 h 1017" name="TY51"/>
                  <a:gd fmla="*/ 278 w 547" name="TX52"/>
                  <a:gd fmla="*/ 880 h 1017" name="TY52"/>
                  <a:gd fmla="*/ 253 w 547" name="TX53"/>
                  <a:gd fmla="*/ 904 h 1017" name="TY53"/>
                  <a:gd fmla="*/ 227 w 547" name="TX54"/>
                  <a:gd fmla="*/ 924 h 1017" name="TY54"/>
                  <a:gd fmla="*/ 202 w 547" name="TX55"/>
                  <a:gd fmla="*/ 944 h 1017" name="TY55"/>
                  <a:gd fmla="*/ 177 w 547" name="TX56"/>
                  <a:gd fmla="*/ 960 h 1017" name="TY56"/>
                  <a:gd fmla="*/ 154 w 547" name="TX57"/>
                  <a:gd fmla="*/ 974 h 1017" name="TY57"/>
                  <a:gd fmla="*/ 132 w 547" name="TX58"/>
                  <a:gd fmla="*/ 986 h 1017" name="TY58"/>
                  <a:gd fmla="*/ 114 w 547" name="TX59"/>
                  <a:gd fmla="*/ 996 h 1017" name="TY59"/>
                  <a:gd fmla="*/ 98 w 547" name="TX60"/>
                  <a:gd fmla="*/ 1005 h 1017" name="TY60"/>
                  <a:gd fmla="*/ 85 w 547" name="TX61"/>
                  <a:gd fmla="*/ 1011 h 1017" name="TY61"/>
                  <a:gd fmla="*/ 76 w 547" name="TX62"/>
                  <a:gd fmla="*/ 1015 h 1017" name="TY62"/>
                  <a:gd fmla="*/ 71 w 547" name="TX63"/>
                  <a:gd fmla="*/ 1016 h 1017" name="TY63"/>
                  <a:gd fmla="*/ 0 w 547" name="TX64"/>
                  <a:gd fmla="*/ 939 h 1017" name="TY64"/>
                  <a:gd fmla="*/ 5 w 547" name="TX65"/>
                  <a:gd fmla="*/ 932 h 1017" name="TY65"/>
                  <a:gd fmla="*/ 14 w 547" name="TX66"/>
                  <a:gd fmla="*/ 927 h 1017" name="TY66"/>
                  <a:gd fmla="*/ 28 w 547" name="TX67"/>
                  <a:gd fmla="*/ 923 h 1017" name="TY67"/>
                  <a:gd fmla="*/ 42 w 547" name="TX68"/>
                  <a:gd fmla="*/ 919 h 1017" name="TY68"/>
                  <a:gd fmla="*/ 57 w 547" name="TX69"/>
                  <a:gd fmla="*/ 916 h 1017" name="TY69"/>
                  <a:gd fmla="*/ 72 w 547" name="TX70"/>
                  <a:gd fmla="*/ 913 h 1017" name="TY70"/>
                  <a:gd fmla="*/ 85 w 547" name="TX71"/>
                  <a:gd fmla="*/ 911 h 1017" name="TY71"/>
                  <a:gd fmla="*/ 94 w 547" name="TX72"/>
                  <a:gd fmla="*/ 910 h 1017" name="TY72"/>
                  <a:gd fmla="*/ 134 w 547" name="TX73"/>
                  <a:gd fmla="*/ 895 h 1017" name="TY73"/>
                  <a:gd fmla="*/ 169 w 547" name="TX74"/>
                  <a:gd fmla="*/ 879 h 1017" name="TY74"/>
                  <a:gd fmla="*/ 199 w 547" name="TX75"/>
                  <a:gd fmla="*/ 862 h 1017" name="TY75"/>
                  <a:gd fmla="*/ 223 w 547" name="TX76"/>
                  <a:gd fmla="*/ 846 h 1017" name="TY76"/>
                  <a:gd fmla="*/ 242 w 547" name="TX77"/>
                  <a:gd fmla="*/ 829 h 1017" name="TY77"/>
                  <a:gd fmla="*/ 258 w 547" name="TX78"/>
                  <a:gd fmla="*/ 815 h 1017" name="TY78"/>
                  <a:gd fmla="*/ 269 w 547" name="TX79"/>
                  <a:gd fmla="*/ 802 h 1017" name="TY79"/>
                  <a:gd fmla="*/ 277 w 547" name="TX80"/>
                  <a:gd fmla="*/ 792 h 1017" name="TY80"/>
                  <a:gd fmla="*/ 281 w 547" name="TX81"/>
                  <a:gd fmla="*/ 786 h 1017" name="TY81"/>
                  <a:gd fmla="*/ 282 w 547" name="TX82"/>
                  <a:gd fmla="*/ 784 h 1017" name="TY82"/>
                  <a:gd fmla="*/ 289 w 547" name="TX83"/>
                  <a:gd fmla="*/ 773 h 1017" name="TY83"/>
                  <a:gd fmla="*/ 295 w 547" name="TX84"/>
                  <a:gd fmla="*/ 761 h 1017" name="TY84"/>
                  <a:gd fmla="*/ 301 w 547" name="TX85"/>
                  <a:gd fmla="*/ 748 h 1017" name="TY85"/>
                  <a:gd fmla="*/ 306 w 547" name="TX86"/>
                  <a:gd fmla="*/ 734 h 1017" name="TY86"/>
                  <a:gd fmla="*/ 309 w 547" name="TX87"/>
                  <a:gd fmla="*/ 717 h 1017" name="TY87"/>
                  <a:gd fmla="*/ 310 w 547" name="TX88"/>
                  <a:gd fmla="*/ 700 h 1017" name="TY88"/>
                  <a:gd fmla="*/ 308 w 547" name="TX89"/>
                  <a:gd fmla="*/ 681 h 1017" name="TY89"/>
                  <a:gd fmla="*/ 302 w 547" name="TX90"/>
                  <a:gd fmla="*/ 660 h 1017" name="TY90"/>
                  <a:gd fmla="*/ 295 w 547" name="TX91"/>
                  <a:gd fmla="*/ 639 h 1017" name="TY91"/>
                  <a:gd fmla="*/ 283 w 547" name="TX92"/>
                  <a:gd fmla="*/ 616 h 1017" name="TY92"/>
                  <a:gd fmla="*/ 268 w 547" name="TX93"/>
                  <a:gd fmla="*/ 590 h 1017" name="TY93"/>
                  <a:gd fmla="*/ 248 w 547" name="TX94"/>
                  <a:gd fmla="*/ 564 h 1017" name="TY94"/>
                  <a:gd fmla="*/ 222 w 547" name="TX95"/>
                  <a:gd fmla="*/ 535 h 1017" name="TY95"/>
                  <a:gd fmla="*/ 192 w 547" name="TX96"/>
                  <a:gd fmla="*/ 505 h 1017" name="TY96"/>
                  <a:gd fmla="*/ 155 w 547" name="TX97"/>
                  <a:gd fmla="*/ 473 h 1017" name="TY97"/>
                  <a:gd fmla="*/ 118 w 547" name="TX98"/>
                  <a:gd fmla="*/ 441 h 1017" name="TY98"/>
                  <a:gd fmla="*/ 87 w 547" name="TX99"/>
                  <a:gd fmla="*/ 407 h 1017" name="TY99"/>
                  <a:gd fmla="*/ 60 w 547" name="TX100"/>
                  <a:gd fmla="*/ 373 h 1017" name="TY100"/>
                  <a:gd fmla="*/ 39 w 547" name="TX101"/>
                  <a:gd fmla="*/ 340 h 1017" name="TY101"/>
                  <a:gd fmla="*/ 24 w 547" name="TX102"/>
                  <a:gd fmla="*/ 306 h 1017" name="TY102"/>
                  <a:gd fmla="*/ 12 w 547" name="TX103"/>
                  <a:gd fmla="*/ 272 h 1017" name="TY103"/>
                  <a:gd fmla="*/ 7 w 547" name="TX104"/>
                  <a:gd fmla="*/ 239 h 1017" name="TY104"/>
                  <a:gd fmla="*/ 8 w 547" name="TX105"/>
                  <a:gd fmla="*/ 206 h 1017" name="TY105"/>
                  <a:gd fmla="*/ 14 w 547" name="TX106"/>
                  <a:gd fmla="*/ 175 h 1017" name="TY106"/>
                  <a:gd fmla="*/ 27 w 547" name="TX107"/>
                  <a:gd fmla="*/ 144 h 1017" name="TY107"/>
                  <a:gd fmla="*/ 44 w 547" name="TX108"/>
                  <a:gd fmla="*/ 115 h 1017" name="TY108"/>
                  <a:gd fmla="*/ 67 w 547" name="TX109"/>
                  <a:gd fmla="*/ 86 h 1017" name="TY109"/>
                  <a:gd fmla="*/ 94 w 547" name="TX110"/>
                  <a:gd fmla="*/ 62 h 1017" name="TY110"/>
                  <a:gd fmla="*/ 123 w 547" name="TX111"/>
                  <a:gd fmla="*/ 41 h 1017" name="TY111"/>
                  <a:gd fmla="*/ 156 w 547" name="TX112"/>
                  <a:gd fmla="*/ 25 h 1017" name="TY112"/>
                  <a:gd fmla="*/ 190 w 547" name="TX113"/>
                  <a:gd fmla="*/ 13 h 1017" name="TY113"/>
                  <a:gd fmla="*/ 227 w 547" name="TX114"/>
                  <a:gd fmla="*/ 4 h 1017" name="TY114"/>
                  <a:gd fmla="*/ 267 w 547" name="TX115"/>
                  <a:gd fmla="*/ 0 h 1017" name="TY115"/>
                  <a:gd fmla="*/ 309 w 547" name="TX116"/>
                  <a:gd fmla="*/ 0 h 1017" name="TY1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  <a:cxn ang="0">
                    <a:pos x="TX103" y="TY103"/>
                  </a:cxn>
                  <a:cxn ang="0">
                    <a:pos x="TX104" y="TY104"/>
                  </a:cxn>
                  <a:cxn ang="0">
                    <a:pos x="TX105" y="TY105"/>
                  </a:cxn>
                  <a:cxn ang="0">
                    <a:pos x="TX106" y="TY106"/>
                  </a:cxn>
                  <a:cxn ang="0">
                    <a:pos x="TX107" y="TY107"/>
                  </a:cxn>
                  <a:cxn ang="0">
                    <a:pos x="TX108" y="TY108"/>
                  </a:cxn>
                  <a:cxn ang="0">
                    <a:pos x="TX109" y="TY109"/>
                  </a:cxn>
                  <a:cxn ang="0">
                    <a:pos x="TX110" y="TY110"/>
                  </a:cxn>
                  <a:cxn ang="0">
                    <a:pos x="TX111" y="TY111"/>
                  </a:cxn>
                  <a:cxn ang="0">
                    <a:pos x="TX112" y="TY112"/>
                  </a:cxn>
                  <a:cxn ang="0">
                    <a:pos x="TX113" y="TY113"/>
                  </a:cxn>
                  <a:cxn ang="0">
                    <a:pos x="TX114" y="TY114"/>
                  </a:cxn>
                  <a:cxn ang="0">
                    <a:pos x="TX115" y="TY115"/>
                  </a:cxn>
                  <a:cxn ang="0">
                    <a:pos x="TX116" y="TY116"/>
                  </a:cxn>
                </a:cxnLst>
                <a:rect l="l" t="t" r="r" b="b"/>
                <a:pathLst>
                  <a:path w="547" h="1017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16" name="도형 76"/>
              <p:cNvSpPr>
                <a:spLocks/>
              </p:cNvSpPr>
              <p:nvPr/>
            </p:nvSpPr>
            <p:spPr>
              <a:xfrm>
                <a:off x="7702550" y="2870835"/>
                <a:ext cx="27940" cy="30480"/>
              </a:xfrm>
              <a:custGeom>
                <a:gdLst>
                  <a:gd fmla="*/ 263 w 367" name="TX0"/>
                  <a:gd fmla="*/ 0 h 352" name="TY0"/>
                  <a:gd fmla="*/ 283 w 367" name="TX1"/>
                  <a:gd fmla="*/ 3 h 352" name="TY1"/>
                  <a:gd fmla="*/ 303 w 367" name="TX2"/>
                  <a:gd fmla="*/ 11 h 352" name="TY2"/>
                  <a:gd fmla="*/ 322 w 367" name="TX3"/>
                  <a:gd fmla="*/ 22 h 352" name="TY3"/>
                  <a:gd fmla="*/ 338 w 367" name="TX4"/>
                  <a:gd fmla="*/ 37 h 352" name="TY4"/>
                  <a:gd fmla="*/ 350 w 367" name="TX5"/>
                  <a:gd fmla="*/ 54 h 352" name="TY5"/>
                  <a:gd fmla="*/ 360 w 367" name="TX6"/>
                  <a:gd fmla="*/ 75 h 352" name="TY6"/>
                  <a:gd fmla="*/ 365 w 367" name="TX7"/>
                  <a:gd fmla="*/ 95 h 352" name="TY7"/>
                  <a:gd fmla="*/ 366 w 367" name="TX8"/>
                  <a:gd fmla="*/ 115 h 352" name="TY8"/>
                  <a:gd fmla="*/ 363 w 367" name="TX9"/>
                  <a:gd fmla="*/ 136 h 352" name="TY9"/>
                  <a:gd fmla="*/ 356 w 367" name="TX10"/>
                  <a:gd fmla="*/ 156 h 352" name="TY10"/>
                  <a:gd fmla="*/ 344 w 367" name="TX11"/>
                  <a:gd fmla="*/ 175 h 352" name="TY11"/>
                  <a:gd fmla="*/ 330 w 367" name="TX12"/>
                  <a:gd fmla="*/ 191 h 352" name="TY12"/>
                  <a:gd fmla="*/ 182 w 367" name="TX13"/>
                  <a:gd fmla="*/ 323 h 352" name="TY13"/>
                  <a:gd fmla="*/ 164 w 367" name="TX14"/>
                  <a:gd fmla="*/ 336 h 352" name="TY14"/>
                  <a:gd fmla="*/ 145 w 367" name="TX15"/>
                  <a:gd fmla="*/ 346 h 352" name="TY15"/>
                  <a:gd fmla="*/ 124 w 367" name="TX16"/>
                  <a:gd fmla="*/ 351 h 352" name="TY16"/>
                  <a:gd fmla="*/ 103 w 367" name="TX17"/>
                  <a:gd fmla="*/ 351 h 352" name="TY17"/>
                  <a:gd fmla="*/ 83 w 367" name="TX18"/>
                  <a:gd fmla="*/ 348 h 352" name="TY18"/>
                  <a:gd fmla="*/ 63 w 367" name="TX19"/>
                  <a:gd fmla="*/ 340 h 352" name="TY19"/>
                  <a:gd fmla="*/ 44 w 367" name="TX20"/>
                  <a:gd fmla="*/ 330 h 352" name="TY20"/>
                  <a:gd fmla="*/ 28 w 367" name="TX21"/>
                  <a:gd fmla="*/ 315 h 352" name="TY21"/>
                  <a:gd fmla="*/ 15 w 367" name="TX22"/>
                  <a:gd fmla="*/ 297 h 352" name="TY22"/>
                  <a:gd fmla="*/ 6 w 367" name="TX23"/>
                  <a:gd fmla="*/ 277 h 352" name="TY23"/>
                  <a:gd fmla="*/ 1 w 367" name="TX24"/>
                  <a:gd fmla="*/ 257 h 352" name="TY24"/>
                  <a:gd fmla="*/ 0 w 367" name="TX25"/>
                  <a:gd fmla="*/ 236 h 352" name="TY25"/>
                  <a:gd fmla="*/ 3 w 367" name="TX26"/>
                  <a:gd fmla="*/ 215 h 352" name="TY26"/>
                  <a:gd fmla="*/ 10 w 367" name="TX27"/>
                  <a:gd fmla="*/ 196 h 352" name="TY27"/>
                  <a:gd fmla="*/ 22 w 367" name="TX28"/>
                  <a:gd fmla="*/ 178 h 352" name="TY28"/>
                  <a:gd fmla="*/ 37 w 367" name="TX29"/>
                  <a:gd fmla="*/ 161 h 352" name="TY29"/>
                  <a:gd fmla="*/ 183 w 367" name="TX30"/>
                  <a:gd fmla="*/ 29 h 352" name="TY30"/>
                  <a:gd fmla="*/ 202 w 367" name="TX31"/>
                  <a:gd fmla="*/ 16 h 352" name="TY31"/>
                  <a:gd fmla="*/ 221 w 367" name="TX32"/>
                  <a:gd fmla="*/ 7 h 352" name="TY32"/>
                  <a:gd fmla="*/ 241 w 367" name="TX33"/>
                  <a:gd fmla="*/ 1 h 352" name="TY33"/>
                  <a:gd fmla="*/ 263 w 367" name="TX34"/>
                  <a:gd fmla="*/ 0 h 352" name="TY3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</a:cxnLst>
                <a:rect l="l" t="t" r="r" b="b"/>
                <a:pathLst>
                  <a:path w="367" h="352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sp>
        <p:nvSpPr>
          <p:cNvPr id="118" name="도형 130"/>
          <p:cNvSpPr>
            <a:spLocks/>
          </p:cNvSpPr>
          <p:nvPr/>
        </p:nvSpPr>
        <p:spPr>
          <a:xfrm rot="0">
            <a:off x="926465" y="2667000"/>
            <a:ext cx="509905" cy="572135"/>
          </a:xfrm>
          <a:prstGeom prst="ellipse"/>
          <a:solidFill>
            <a:srgbClr val="14B9B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9" name="도형 131"/>
          <p:cNvSpPr>
            <a:spLocks/>
          </p:cNvSpPr>
          <p:nvPr/>
        </p:nvSpPr>
        <p:spPr>
          <a:xfrm flipH="1">
            <a:off x="1069340" y="2793365"/>
            <a:ext cx="214630" cy="297815"/>
          </a:xfrm>
          <a:custGeom>
            <a:gdLst>
              <a:gd fmla="*/ 2538 w 2832" name="TX0"/>
              <a:gd fmla="*/ 2529 h 3473" name="TY0"/>
              <a:gd fmla="*/ 2517 w 2832" name="TX1"/>
              <a:gd fmla="*/ 2531 h 3473" name="TY1"/>
              <a:gd fmla="*/ 2496 w 2832" name="TX2"/>
              <a:gd fmla="*/ 2537 h 3473" name="TY2"/>
              <a:gd fmla="*/ 2476 w 2832" name="TX3"/>
              <a:gd fmla="*/ 2547 h 3473" name="TY3"/>
              <a:gd fmla="*/ 2459 w 2832" name="TX4"/>
              <a:gd fmla="*/ 2563 h 3473" name="TY4"/>
              <a:gd fmla="*/ 2124 w 2832" name="TX5"/>
              <a:gd fmla="*/ 2939 h 3473" name="TY5"/>
              <a:gd fmla="*/ 1950 w 2832" name="TX6"/>
              <a:gd fmla="*/ 2800 h 3473" name="TY6"/>
              <a:gd fmla="*/ 1930 w 2832" name="TX7"/>
              <a:gd fmla="*/ 2787 h 3473" name="TY7"/>
              <a:gd fmla="*/ 1909 w 2832" name="TX8"/>
              <a:gd fmla="*/ 2780 h 3473" name="TY8"/>
              <a:gd fmla="*/ 1888 w 2832" name="TX9"/>
              <a:gd fmla="*/ 2778 h 3473" name="TY9"/>
              <a:gd fmla="*/ 1866 w 2832" name="TX10"/>
              <a:gd fmla="*/ 2780 h 3473" name="TY10"/>
              <a:gd fmla="*/ 1845 w 2832" name="TX11"/>
              <a:gd fmla="*/ 2787 h 3473" name="TY11"/>
              <a:gd fmla="*/ 1826 w 2832" name="TX12"/>
              <a:gd fmla="*/ 2799 h 3473" name="TY12"/>
              <a:gd fmla="*/ 1810 w 2832" name="TX13"/>
              <a:gd fmla="*/ 2814 h 3473" name="TY13"/>
              <a:gd fmla="*/ 1797 w 2832" name="TX14"/>
              <a:gd fmla="*/ 2834 h 3473" name="TY14"/>
              <a:gd fmla="*/ 1791 w 2832" name="TX15"/>
              <a:gd fmla="*/ 2855 h 3473" name="TY15"/>
              <a:gd fmla="*/ 1788 w 2832" name="TX16"/>
              <a:gd fmla="*/ 2876 h 3473" name="TY16"/>
              <a:gd fmla="*/ 1791 w 2832" name="TX17"/>
              <a:gd fmla="*/ 2899 h 3473" name="TY17"/>
              <a:gd fmla="*/ 1797 w 2832" name="TX18"/>
              <a:gd fmla="*/ 2920 h 3473" name="TY18"/>
              <a:gd fmla="*/ 1809 w 2832" name="TX19"/>
              <a:gd fmla="*/ 2938 h 3473" name="TY19"/>
              <a:gd fmla="*/ 1826 w 2832" name="TX20"/>
              <a:gd fmla="*/ 2954 h 3473" name="TY20"/>
              <a:gd fmla="*/ 2073 w 2832" name="TX21"/>
              <a:gd fmla="*/ 3152 h 3473" name="TY21"/>
              <a:gd fmla="*/ 2093 w 2832" name="TX22"/>
              <a:gd fmla="*/ 3165 h 3473" name="TY22"/>
              <a:gd fmla="*/ 2114 w 2832" name="TX23"/>
              <a:gd fmla="*/ 3172 h 3473" name="TY23"/>
              <a:gd fmla="*/ 2135 w 2832" name="TX24"/>
              <a:gd fmla="*/ 3174 h 3473" name="TY24"/>
              <a:gd fmla="*/ 2156 w 2832" name="TX25"/>
              <a:gd fmla="*/ 3172 h 3473" name="TY25"/>
              <a:gd fmla="*/ 2175 w 2832" name="TX26"/>
              <a:gd fmla="*/ 3166 h 3473" name="TY26"/>
              <a:gd fmla="*/ 2194 w 2832" name="TX27"/>
              <a:gd fmla="*/ 3155 h 3473" name="TY27"/>
              <a:gd fmla="*/ 2210 w 2832" name="TX28"/>
              <a:gd fmla="*/ 3142 h 3473" name="TY28"/>
              <a:gd fmla="*/ 2607 w 2832" name="TX29"/>
              <a:gd fmla="*/ 2694 h 3473" name="TY29"/>
              <a:gd fmla="*/ 2620 w 2832" name="TX30"/>
              <a:gd fmla="*/ 2676 h 3473" name="TY30"/>
              <a:gd fmla="*/ 2628 w 2832" name="TX31"/>
              <a:gd fmla="*/ 2656 h 3473" name="TY31"/>
              <a:gd fmla="*/ 2633 w 2832" name="TX32"/>
              <a:gd fmla="*/ 2633 h 3473" name="TY32"/>
              <a:gd fmla="*/ 2631 w 2832" name="TX33"/>
              <a:gd fmla="*/ 2612 h 3473" name="TY33"/>
              <a:gd fmla="*/ 2625 w 2832" name="TX34"/>
              <a:gd fmla="*/ 2591 h 3473" name="TY34"/>
              <a:gd fmla="*/ 2615 w 2832" name="TX35"/>
              <a:gd fmla="*/ 2571 h 3473" name="TY35"/>
              <a:gd fmla="*/ 2599 w 2832" name="TX36"/>
              <a:gd fmla="*/ 2555 h 3473" name="TY36"/>
              <a:gd fmla="*/ 2580 w 2832" name="TX37"/>
              <a:gd fmla="*/ 2542 h 3473" name="TY37"/>
              <a:gd fmla="*/ 2560 w 2832" name="TX38"/>
              <a:gd fmla="*/ 2534 h 3473" name="TY38"/>
              <a:gd fmla="*/ 2538 w 2832" name="TX39"/>
              <a:gd fmla="*/ 2529 h 3473" name="TY39"/>
              <a:gd fmla="*/ 944 w 2832" name="TX41"/>
              <a:gd fmla="*/ 2430 h 3473" name="TY41"/>
              <a:gd fmla="*/ 1391 w 2832" name="TX42"/>
              <a:gd fmla="*/ 2430 h 3473" name="TY42"/>
              <a:gd fmla="*/ 1406 w 2832" name="TX43"/>
              <a:gd fmla="*/ 2433 h 3473" name="TY43"/>
              <a:gd fmla="*/ 1420 w 2832" name="TX44"/>
              <a:gd fmla="*/ 2440 h 3473" name="TY44"/>
              <a:gd fmla="*/ 1431 w 2832" name="TX45"/>
              <a:gd fmla="*/ 2450 h 3473" name="TY45"/>
              <a:gd fmla="*/ 1438 w 2832" name="TX46"/>
              <a:gd fmla="*/ 2464 h 3473" name="TY46"/>
              <a:gd fmla="*/ 1440 w 2832" name="TX47"/>
              <a:gd fmla="*/ 2480 h 3473" name="TY47"/>
              <a:gd fmla="*/ 1440 w 2832" name="TX48"/>
              <a:gd fmla="*/ 2529 h 3473" name="TY48"/>
              <a:gd fmla="*/ 1438 w 2832" name="TX49"/>
              <a:gd fmla="*/ 2545 h 3473" name="TY49"/>
              <a:gd fmla="*/ 1431 w 2832" name="TX50"/>
              <a:gd fmla="*/ 2559 h 3473" name="TY50"/>
              <a:gd fmla="*/ 1420 w 2832" name="TX51"/>
              <a:gd fmla="*/ 2569 h 3473" name="TY51"/>
              <a:gd fmla="*/ 1406 w 2832" name="TX52"/>
              <a:gd fmla="*/ 2577 h 3473" name="TY52"/>
              <a:gd fmla="*/ 1391 w 2832" name="TX53"/>
              <a:gd fmla="*/ 2579 h 3473" name="TY53"/>
              <a:gd fmla="*/ 944 w 2832" name="TX54"/>
              <a:gd fmla="*/ 2579 h 3473" name="TY54"/>
              <a:gd fmla="*/ 928 w 2832" name="TX55"/>
              <a:gd fmla="*/ 2577 h 3473" name="TY55"/>
              <a:gd fmla="*/ 914 w 2832" name="TX56"/>
              <a:gd fmla="*/ 2569 h 3473" name="TY56"/>
              <a:gd fmla="*/ 904 w 2832" name="TX57"/>
              <a:gd fmla="*/ 2559 h 3473" name="TY57"/>
              <a:gd fmla="*/ 896 w 2832" name="TX58"/>
              <a:gd fmla="*/ 2545 h 3473" name="TY58"/>
              <a:gd fmla="*/ 894 w 2832" name="TX59"/>
              <a:gd fmla="*/ 2529 h 3473" name="TY59"/>
              <a:gd fmla="*/ 894 w 2832" name="TX60"/>
              <a:gd fmla="*/ 2480 h 3473" name="TY60"/>
              <a:gd fmla="*/ 896 w 2832" name="TX61"/>
              <a:gd fmla="*/ 2464 h 3473" name="TY61"/>
              <a:gd fmla="*/ 904 w 2832" name="TX62"/>
              <a:gd fmla="*/ 2450 h 3473" name="TY62"/>
              <a:gd fmla="*/ 914 w 2832" name="TX63"/>
              <a:gd fmla="*/ 2440 h 3473" name="TY63"/>
              <a:gd fmla="*/ 928 w 2832" name="TX64"/>
              <a:gd fmla="*/ 2433 h 3473" name="TY64"/>
              <a:gd fmla="*/ 944 w 2832" name="TX65"/>
              <a:gd fmla="*/ 2430 h 3473" name="TY65"/>
              <a:gd fmla="*/ 769 w 2832" name="TX67"/>
              <a:gd fmla="*/ 2319 h 3473" name="TY67"/>
              <a:gd fmla="*/ 783 w 2832" name="TX68"/>
              <a:gd fmla="*/ 2322 h 3473" name="TY68"/>
              <a:gd fmla="*/ 795 w 2832" name="TX69"/>
              <a:gd fmla="*/ 2330 h 3473" name="TY69"/>
              <a:gd fmla="*/ 805 w 2832" name="TX70"/>
              <a:gd fmla="*/ 2341 h 3473" name="TY70"/>
              <a:gd fmla="*/ 810 w 2832" name="TX71"/>
              <a:gd fmla="*/ 2355 h 3473" name="TY71"/>
              <a:gd fmla="*/ 810 w 2832" name="TX72"/>
              <a:gd fmla="*/ 2368 h 3473" name="TY72"/>
              <a:gd fmla="*/ 807 w 2832" name="TX73"/>
              <a:gd fmla="*/ 2382 h 3473" name="TY73"/>
              <a:gd fmla="*/ 800 w 2832" name="TX74"/>
              <a:gd fmla="*/ 2395 h 3473" name="TY74"/>
              <a:gd fmla="*/ 616 w 2832" name="TX75"/>
              <a:gd fmla="*/ 2600 h 3473" name="TY75"/>
              <a:gd fmla="*/ 606 w 2832" name="TX76"/>
              <a:gd fmla="*/ 2608 h 3473" name="TY76"/>
              <a:gd fmla="*/ 594 w 2832" name="TX77"/>
              <a:gd fmla="*/ 2613 h 3473" name="TY77"/>
              <a:gd fmla="*/ 581 w 2832" name="TX78"/>
              <a:gd fmla="*/ 2616 h 3473" name="TY78"/>
              <a:gd fmla="*/ 567 w 2832" name="TX79"/>
              <a:gd fmla="*/ 2612 h 3473" name="TY79"/>
              <a:gd fmla="*/ 553 w 2832" name="TX80"/>
              <a:gd fmla="*/ 2605 h 3473" name="TY80"/>
              <a:gd fmla="*/ 439 w 2832" name="TX81"/>
              <a:gd fmla="*/ 2514 h 3473" name="TY81"/>
              <a:gd fmla="*/ 430 w 2832" name="TX82"/>
              <a:gd fmla="*/ 2503 h 3473" name="TY82"/>
              <a:gd fmla="*/ 423 w 2832" name="TX83"/>
              <a:gd fmla="*/ 2490 h 3473" name="TY83"/>
              <a:gd fmla="*/ 422 w 2832" name="TX84"/>
              <a:gd fmla="*/ 2477 h 3473" name="TY84"/>
              <a:gd fmla="*/ 425 w 2832" name="TX85"/>
              <a:gd fmla="*/ 2463 h 3473" name="TY85"/>
              <a:gd fmla="*/ 432 w 2832" name="TX86"/>
              <a:gd fmla="*/ 2449 h 3473" name="TY86"/>
              <a:gd fmla="*/ 442 w 2832" name="TX87"/>
              <a:gd fmla="*/ 2440 h 3473" name="TY87"/>
              <a:gd fmla="*/ 456 w 2832" name="TX88"/>
              <a:gd fmla="*/ 2435 h 3473" name="TY88"/>
              <a:gd fmla="*/ 470 w 2832" name="TX89"/>
              <a:gd fmla="*/ 2433 h 3473" name="TY89"/>
              <a:gd fmla="*/ 484 w 2832" name="TX90"/>
              <a:gd fmla="*/ 2436 h 3473" name="TY90"/>
              <a:gd fmla="*/ 496 w 2832" name="TX91"/>
              <a:gd fmla="*/ 2443 h 3473" name="TY91"/>
              <a:gd fmla="*/ 576 w 2832" name="TX92"/>
              <a:gd fmla="*/ 2507 h 3473" name="TY92"/>
              <a:gd fmla="*/ 731 w 2832" name="TX93"/>
              <a:gd fmla="*/ 2334 h 3473" name="TY93"/>
              <a:gd fmla="*/ 742 w 2832" name="TX94"/>
              <a:gd fmla="*/ 2324 h 3473" name="TY94"/>
              <a:gd fmla="*/ 755 w 2832" name="TX95"/>
              <a:gd fmla="*/ 2320 h 3473" name="TY95"/>
              <a:gd fmla="*/ 769 w 2832" name="TX96"/>
              <a:gd fmla="*/ 2319 h 3473" name="TY96"/>
              <a:gd fmla="*/ 2186 w 2832" name="TX98"/>
              <a:gd fmla="*/ 2182 h 3473" name="TY98"/>
              <a:gd fmla="*/ 2251 w 2832" name="TX99"/>
              <a:gd fmla="*/ 2185 h 3473" name="TY99"/>
              <a:gd fmla="*/ 2316 w 2832" name="TX100"/>
              <a:gd fmla="*/ 2196 h 3473" name="TY100"/>
              <a:gd fmla="*/ 2378 w 2832" name="TX101"/>
              <a:gd fmla="*/ 2212 h 3473" name="TY101"/>
              <a:gd fmla="*/ 2437 w 2832" name="TX102"/>
              <a:gd fmla="*/ 2233 h 3473" name="TY102"/>
              <a:gd fmla="*/ 2494 w 2832" name="TX103"/>
              <a:gd fmla="*/ 2260 h 3473" name="TY103"/>
              <a:gd fmla="*/ 2546 w 2832" name="TX104"/>
              <a:gd fmla="*/ 2293 h 3473" name="TY104"/>
              <a:gd fmla="*/ 2596 w 2832" name="TX105"/>
              <a:gd fmla="*/ 2329 h 3473" name="TY105"/>
              <a:gd fmla="*/ 2642 w 2832" name="TX106"/>
              <a:gd fmla="*/ 2371 h 3473" name="TY106"/>
              <a:gd fmla="*/ 2683 w 2832" name="TX107"/>
              <a:gd fmla="*/ 2417 h 3473" name="TY107"/>
              <a:gd fmla="*/ 2721 w 2832" name="TX108"/>
              <a:gd fmla="*/ 2466 h 3473" name="TY108"/>
              <a:gd fmla="*/ 2753 w 2832" name="TX109"/>
              <a:gd fmla="*/ 2520 h 3473" name="TY109"/>
              <a:gd fmla="*/ 2780 w 2832" name="TX110"/>
              <a:gd fmla="*/ 2577 h 3473" name="TY110"/>
              <a:gd fmla="*/ 2802 w 2832" name="TX111"/>
              <a:gd fmla="*/ 2636 h 3473" name="TY111"/>
              <a:gd fmla="*/ 2818 w 2832" name="TX112"/>
              <a:gd fmla="*/ 2698 h 3473" name="TY112"/>
              <a:gd fmla="*/ 2828 w 2832" name="TX113"/>
              <a:gd fmla="*/ 2761 h 3473" name="TY113"/>
              <a:gd fmla="*/ 2831 w 2832" name="TX114"/>
              <a:gd fmla="*/ 2827 h 3473" name="TY114"/>
              <a:gd fmla="*/ 2828 w 2832" name="TX115"/>
              <a:gd fmla="*/ 2893 h 3473" name="TY115"/>
              <a:gd fmla="*/ 2818 w 2832" name="TX116"/>
              <a:gd fmla="*/ 2958 h 3473" name="TY116"/>
              <a:gd fmla="*/ 2802 w 2832" name="TX117"/>
              <a:gd fmla="*/ 3019 h 3473" name="TY117"/>
              <a:gd fmla="*/ 2780 w 2832" name="TX118"/>
              <a:gd fmla="*/ 3079 h 3473" name="TY118"/>
              <a:gd fmla="*/ 2753 w 2832" name="TX119"/>
              <a:gd fmla="*/ 3134 h 3473" name="TY119"/>
              <a:gd fmla="*/ 2721 w 2832" name="TX120"/>
              <a:gd fmla="*/ 3188 h 3473" name="TY120"/>
              <a:gd fmla="*/ 2683 w 2832" name="TX121"/>
              <a:gd fmla="*/ 3237 h 3473" name="TY121"/>
              <a:gd fmla="*/ 2642 w 2832" name="TX122"/>
              <a:gd fmla="*/ 3283 h 3473" name="TY122"/>
              <a:gd fmla="*/ 2596 w 2832" name="TX123"/>
              <a:gd fmla="*/ 3325 h 3473" name="TY123"/>
              <a:gd fmla="*/ 2546 w 2832" name="TX124"/>
              <a:gd fmla="*/ 3362 h 3473" name="TY124"/>
              <a:gd fmla="*/ 2494 w 2832" name="TX125"/>
              <a:gd fmla="*/ 3394 h 3473" name="TY125"/>
              <a:gd fmla="*/ 2437 w 2832" name="TX126"/>
              <a:gd fmla="*/ 3421 h 3473" name="TY126"/>
              <a:gd fmla="*/ 2378 w 2832" name="TX127"/>
              <a:gd fmla="*/ 3443 h 3473" name="TY127"/>
              <a:gd fmla="*/ 2316 w 2832" name="TX128"/>
              <a:gd fmla="*/ 3459 h 3473" name="TY128"/>
              <a:gd fmla="*/ 2251 w 2832" name="TX129"/>
              <a:gd fmla="*/ 3469 h 3473" name="TY129"/>
              <a:gd fmla="*/ 2186 w 2832" name="TX130"/>
              <a:gd fmla="*/ 3472 h 3473" name="TY130"/>
              <a:gd fmla="*/ 2120 w 2832" name="TX131"/>
              <a:gd fmla="*/ 3469 h 3473" name="TY131"/>
              <a:gd fmla="*/ 2055 w 2832" name="TX132"/>
              <a:gd fmla="*/ 3459 h 3473" name="TY132"/>
              <a:gd fmla="*/ 1993 w 2832" name="TX133"/>
              <a:gd fmla="*/ 3443 h 3473" name="TY133"/>
              <a:gd fmla="*/ 1934 w 2832" name="TX134"/>
              <a:gd fmla="*/ 3421 h 3473" name="TY134"/>
              <a:gd fmla="*/ 1877 w 2832" name="TX135"/>
              <a:gd fmla="*/ 3394 h 3473" name="TY135"/>
              <a:gd fmla="*/ 1825 w 2832" name="TX136"/>
              <a:gd fmla="*/ 3362 h 3473" name="TY136"/>
              <a:gd fmla="*/ 1775 w 2832" name="TX137"/>
              <a:gd fmla="*/ 3325 h 3473" name="TY137"/>
              <a:gd fmla="*/ 1729 w 2832" name="TX138"/>
              <a:gd fmla="*/ 3283 h 3473" name="TY138"/>
              <a:gd fmla="*/ 1688 w 2832" name="TX139"/>
              <a:gd fmla="*/ 3237 h 3473" name="TY139"/>
              <a:gd fmla="*/ 1650 w 2832" name="TX140"/>
              <a:gd fmla="*/ 3188 h 3473" name="TY140"/>
              <a:gd fmla="*/ 1618 w 2832" name="TX141"/>
              <a:gd fmla="*/ 3134 h 3473" name="TY141"/>
              <a:gd fmla="*/ 1591 w 2832" name="TX142"/>
              <a:gd fmla="*/ 3079 h 3473" name="TY142"/>
              <a:gd fmla="*/ 1569 w 2832" name="TX143"/>
              <a:gd fmla="*/ 3019 h 3473" name="TY143"/>
              <a:gd fmla="*/ 1553 w 2832" name="TX144"/>
              <a:gd fmla="*/ 2958 h 3473" name="TY144"/>
              <a:gd fmla="*/ 1543 w 2832" name="TX145"/>
              <a:gd fmla="*/ 2893 h 3473" name="TY145"/>
              <a:gd fmla="*/ 1540 w 2832" name="TX146"/>
              <a:gd fmla="*/ 2827 h 3473" name="TY146"/>
              <a:gd fmla="*/ 1543 w 2832" name="TX147"/>
              <a:gd fmla="*/ 2761 h 3473" name="TY147"/>
              <a:gd fmla="*/ 1553 w 2832" name="TX148"/>
              <a:gd fmla="*/ 2698 h 3473" name="TY148"/>
              <a:gd fmla="*/ 1569 w 2832" name="TX149"/>
              <a:gd fmla="*/ 2636 h 3473" name="TY149"/>
              <a:gd fmla="*/ 1591 w 2832" name="TX150"/>
              <a:gd fmla="*/ 2577 h 3473" name="TY150"/>
              <a:gd fmla="*/ 1618 w 2832" name="TX151"/>
              <a:gd fmla="*/ 2520 h 3473" name="TY151"/>
              <a:gd fmla="*/ 1650 w 2832" name="TX152"/>
              <a:gd fmla="*/ 2466 h 3473" name="TY152"/>
              <a:gd fmla="*/ 1688 w 2832" name="TX153"/>
              <a:gd fmla="*/ 2417 h 3473" name="TY153"/>
              <a:gd fmla="*/ 1729 w 2832" name="TX154"/>
              <a:gd fmla="*/ 2371 h 3473" name="TY154"/>
              <a:gd fmla="*/ 1775 w 2832" name="TX155"/>
              <a:gd fmla="*/ 2329 h 3473" name="TY155"/>
              <a:gd fmla="*/ 1825 w 2832" name="TX156"/>
              <a:gd fmla="*/ 2293 h 3473" name="TY156"/>
              <a:gd fmla="*/ 1877 w 2832" name="TX157"/>
              <a:gd fmla="*/ 2260 h 3473" name="TY157"/>
              <a:gd fmla="*/ 1934 w 2832" name="TX158"/>
              <a:gd fmla="*/ 2233 h 3473" name="TY158"/>
              <a:gd fmla="*/ 1993 w 2832" name="TX159"/>
              <a:gd fmla="*/ 2212 h 3473" name="TY159"/>
              <a:gd fmla="*/ 2055 w 2832" name="TX160"/>
              <a:gd fmla="*/ 2196 h 3473" name="TY160"/>
              <a:gd fmla="*/ 2120 w 2832" name="TX161"/>
              <a:gd fmla="*/ 2185 h 3473" name="TY161"/>
              <a:gd fmla="*/ 2186 w 2832" name="TX162"/>
              <a:gd fmla="*/ 2182 h 3473" name="TY162"/>
              <a:gd fmla="*/ 944 w 2832" name="TX164"/>
              <a:gd fmla="*/ 1984 h 3473" name="TY164"/>
              <a:gd fmla="*/ 1491 w 2832" name="TX165"/>
              <a:gd fmla="*/ 1984 h 3473" name="TY165"/>
              <a:gd fmla="*/ 1505 w 2832" name="TX166"/>
              <a:gd fmla="*/ 1986 h 3473" name="TY166"/>
              <a:gd fmla="*/ 1519 w 2832" name="TX167"/>
              <a:gd fmla="*/ 1994 h 3473" name="TY167"/>
              <a:gd fmla="*/ 1531 w 2832" name="TX168"/>
              <a:gd fmla="*/ 2004 h 3473" name="TY168"/>
              <a:gd fmla="*/ 1537 w 2832" name="TX169"/>
              <a:gd fmla="*/ 2018 h 3473" name="TY169"/>
              <a:gd fmla="*/ 1540 w 2832" name="TX170"/>
              <a:gd fmla="*/ 2034 h 3473" name="TY170"/>
              <a:gd fmla="*/ 1540 w 2832" name="TX171"/>
              <a:gd fmla="*/ 2083 h 3473" name="TY171"/>
              <a:gd fmla="*/ 1537 w 2832" name="TX172"/>
              <a:gd fmla="*/ 2099 h 3473" name="TY172"/>
              <a:gd fmla="*/ 1531 w 2832" name="TX173"/>
              <a:gd fmla="*/ 2113 h 3473" name="TY173"/>
              <a:gd fmla="*/ 1519 w 2832" name="TX174"/>
              <a:gd fmla="*/ 2123 h 3473" name="TY174"/>
              <a:gd fmla="*/ 1505 w 2832" name="TX175"/>
              <a:gd fmla="*/ 2131 h 3473" name="TY175"/>
              <a:gd fmla="*/ 1491 w 2832" name="TX176"/>
              <a:gd fmla="*/ 2133 h 3473" name="TY176"/>
              <a:gd fmla="*/ 944 w 2832" name="TX177"/>
              <a:gd fmla="*/ 2133 h 3473" name="TY177"/>
              <a:gd fmla="*/ 928 w 2832" name="TX178"/>
              <a:gd fmla="*/ 2131 h 3473" name="TY178"/>
              <a:gd fmla="*/ 914 w 2832" name="TX179"/>
              <a:gd fmla="*/ 2123 h 3473" name="TY179"/>
              <a:gd fmla="*/ 904 w 2832" name="TX180"/>
              <a:gd fmla="*/ 2113 h 3473" name="TY180"/>
              <a:gd fmla="*/ 896 w 2832" name="TX181"/>
              <a:gd fmla="*/ 2099 h 3473" name="TY181"/>
              <a:gd fmla="*/ 894 w 2832" name="TX182"/>
              <a:gd fmla="*/ 2083 h 3473" name="TY182"/>
              <a:gd fmla="*/ 894 w 2832" name="TX183"/>
              <a:gd fmla="*/ 2034 h 3473" name="TY183"/>
              <a:gd fmla="*/ 896 w 2832" name="TX184"/>
              <a:gd fmla="*/ 2018 h 3473" name="TY184"/>
              <a:gd fmla="*/ 904 w 2832" name="TX185"/>
              <a:gd fmla="*/ 2004 h 3473" name="TY185"/>
              <a:gd fmla="*/ 914 w 2832" name="TX186"/>
              <a:gd fmla="*/ 1994 h 3473" name="TY186"/>
              <a:gd fmla="*/ 928 w 2832" name="TX187"/>
              <a:gd fmla="*/ 1986 h 3473" name="TY187"/>
              <a:gd fmla="*/ 944 w 2832" name="TX188"/>
              <a:gd fmla="*/ 1984 h 3473" name="TY188"/>
              <a:gd fmla="*/ 769 w 2832" name="TX190"/>
              <a:gd fmla="*/ 1894 h 3473" name="TY190"/>
              <a:gd fmla="*/ 783 w 2832" name="TX191"/>
              <a:gd fmla="*/ 1897 h 3473" name="TY191"/>
              <a:gd fmla="*/ 795 w 2832" name="TX192"/>
              <a:gd fmla="*/ 1905 h 3473" name="TY192"/>
              <a:gd fmla="*/ 805 w 2832" name="TX193"/>
              <a:gd fmla="*/ 1916 h 3473" name="TY193"/>
              <a:gd fmla="*/ 810 w 2832" name="TX194"/>
              <a:gd fmla="*/ 1930 h 3473" name="TY194"/>
              <a:gd fmla="*/ 810 w 2832" name="TX195"/>
              <a:gd fmla="*/ 1943 h 3473" name="TY195"/>
              <a:gd fmla="*/ 807 w 2832" name="TX196"/>
              <a:gd fmla="*/ 1957 h 3473" name="TY196"/>
              <a:gd fmla="*/ 800 w 2832" name="TX197"/>
              <a:gd fmla="*/ 1970 h 3473" name="TY197"/>
              <a:gd fmla="*/ 616 w 2832" name="TX198"/>
              <a:gd fmla="*/ 2175 h 3473" name="TY198"/>
              <a:gd fmla="*/ 606 w 2832" name="TX199"/>
              <a:gd fmla="*/ 2183 h 3473" name="TY199"/>
              <a:gd fmla="*/ 594 w 2832" name="TX200"/>
              <a:gd fmla="*/ 2188 h 3473" name="TY200"/>
              <a:gd fmla="*/ 581 w 2832" name="TX201"/>
              <a:gd fmla="*/ 2191 h 3473" name="TY201"/>
              <a:gd fmla="*/ 567 w 2832" name="TX202"/>
              <a:gd fmla="*/ 2187 h 3473" name="TY202"/>
              <a:gd fmla="*/ 553 w 2832" name="TX203"/>
              <a:gd fmla="*/ 2180 h 3473" name="TY203"/>
              <a:gd fmla="*/ 439 w 2832" name="TX204"/>
              <a:gd fmla="*/ 2088 h 3473" name="TY204"/>
              <a:gd fmla="*/ 430 w 2832" name="TX205"/>
              <a:gd fmla="*/ 2078 h 3473" name="TY205"/>
              <a:gd fmla="*/ 423 w 2832" name="TX206"/>
              <a:gd fmla="*/ 2065 h 3473" name="TY206"/>
              <a:gd fmla="*/ 422 w 2832" name="TX207"/>
              <a:gd fmla="*/ 2052 h 3473" name="TY207"/>
              <a:gd fmla="*/ 425 w 2832" name="TX208"/>
              <a:gd fmla="*/ 2038 h 3473" name="TY208"/>
              <a:gd fmla="*/ 432 w 2832" name="TX209"/>
              <a:gd fmla="*/ 2024 h 3473" name="TY209"/>
              <a:gd fmla="*/ 442 w 2832" name="TX210"/>
              <a:gd fmla="*/ 2015 h 3473" name="TY210"/>
              <a:gd fmla="*/ 456 w 2832" name="TX211"/>
              <a:gd fmla="*/ 2010 h 3473" name="TY211"/>
              <a:gd fmla="*/ 470 w 2832" name="TX212"/>
              <a:gd fmla="*/ 2007 h 3473" name="TY212"/>
              <a:gd fmla="*/ 484 w 2832" name="TX213"/>
              <a:gd fmla="*/ 2011 h 3473" name="TY213"/>
              <a:gd fmla="*/ 496 w 2832" name="TX214"/>
              <a:gd fmla="*/ 2018 h 3473" name="TY214"/>
              <a:gd fmla="*/ 576 w 2832" name="TX215"/>
              <a:gd fmla="*/ 2082 h 3473" name="TY215"/>
              <a:gd fmla="*/ 731 w 2832" name="TX216"/>
              <a:gd fmla="*/ 1909 h 3473" name="TY216"/>
              <a:gd fmla="*/ 742 w 2832" name="TX217"/>
              <a:gd fmla="*/ 1899 h 3473" name="TY217"/>
              <a:gd fmla="*/ 755 w 2832" name="TX218"/>
              <a:gd fmla="*/ 1895 h 3473" name="TY218"/>
              <a:gd fmla="*/ 769 w 2832" name="TX219"/>
              <a:gd fmla="*/ 1894 h 3473" name="TY219"/>
              <a:gd fmla="*/ 944 w 2832" name="TX221"/>
              <a:gd fmla="*/ 1588 h 3473" name="TY221"/>
              <a:gd fmla="*/ 1738 w 2832" name="TX222"/>
              <a:gd fmla="*/ 1588 h 3473" name="TY222"/>
              <a:gd fmla="*/ 1754 w 2832" name="TX223"/>
              <a:gd fmla="*/ 1590 h 3473" name="TY223"/>
              <a:gd fmla="*/ 1768 w 2832" name="TX224"/>
              <a:gd fmla="*/ 1597 h 3473" name="TY224"/>
              <a:gd fmla="*/ 1778 w 2832" name="TX225"/>
              <a:gd fmla="*/ 1608 h 3473" name="TY225"/>
              <a:gd fmla="*/ 1786 w 2832" name="TX226"/>
              <a:gd fmla="*/ 1621 h 3473" name="TY226"/>
              <a:gd fmla="*/ 1788 w 2832" name="TX227"/>
              <a:gd fmla="*/ 1637 h 3473" name="TY227"/>
              <a:gd fmla="*/ 1788 w 2832" name="TX228"/>
              <a:gd fmla="*/ 1687 h 3473" name="TY228"/>
              <a:gd fmla="*/ 1786 w 2832" name="TX229"/>
              <a:gd fmla="*/ 1702 h 3473" name="TY229"/>
              <a:gd fmla="*/ 1778 w 2832" name="TX230"/>
              <a:gd fmla="*/ 1716 h 3473" name="TY230"/>
              <a:gd fmla="*/ 1768 w 2832" name="TX231"/>
              <a:gd fmla="*/ 1727 h 3473" name="TY231"/>
              <a:gd fmla="*/ 1754 w 2832" name="TX232"/>
              <a:gd fmla="*/ 1734 h 3473" name="TY232"/>
              <a:gd fmla="*/ 1738 w 2832" name="TX233"/>
              <a:gd fmla="*/ 1736 h 3473" name="TY233"/>
              <a:gd fmla="*/ 944 w 2832" name="TX234"/>
              <a:gd fmla="*/ 1736 h 3473" name="TY234"/>
              <a:gd fmla="*/ 928 w 2832" name="TX235"/>
              <a:gd fmla="*/ 1734 h 3473" name="TY235"/>
              <a:gd fmla="*/ 914 w 2832" name="TX236"/>
              <a:gd fmla="*/ 1727 h 3473" name="TY236"/>
              <a:gd fmla="*/ 904 w 2832" name="TX237"/>
              <a:gd fmla="*/ 1716 h 3473" name="TY237"/>
              <a:gd fmla="*/ 896 w 2832" name="TX238"/>
              <a:gd fmla="*/ 1702 h 3473" name="TY238"/>
              <a:gd fmla="*/ 894 w 2832" name="TX239"/>
              <a:gd fmla="*/ 1687 h 3473" name="TY239"/>
              <a:gd fmla="*/ 894 w 2832" name="TX240"/>
              <a:gd fmla="*/ 1637 h 3473" name="TY240"/>
              <a:gd fmla="*/ 896 w 2832" name="TX241"/>
              <a:gd fmla="*/ 1621 h 3473" name="TY241"/>
              <a:gd fmla="*/ 904 w 2832" name="TX242"/>
              <a:gd fmla="*/ 1608 h 3473" name="TY242"/>
              <a:gd fmla="*/ 914 w 2832" name="TX243"/>
              <a:gd fmla="*/ 1597 h 3473" name="TY243"/>
              <a:gd fmla="*/ 928 w 2832" name="TX244"/>
              <a:gd fmla="*/ 1590 h 3473" name="TY244"/>
              <a:gd fmla="*/ 944 w 2832" name="TX245"/>
              <a:gd fmla="*/ 1588 h 3473" name="TY245"/>
              <a:gd fmla="*/ 769 w 2832" name="TX247"/>
              <a:gd fmla="*/ 1472 h 3473" name="TY247"/>
              <a:gd fmla="*/ 783 w 2832" name="TX248"/>
              <a:gd fmla="*/ 1475 h 3473" name="TY248"/>
              <a:gd fmla="*/ 795 w 2832" name="TX249"/>
              <a:gd fmla="*/ 1483 h 3473" name="TY249"/>
              <a:gd fmla="*/ 805 w 2832" name="TX250"/>
              <a:gd fmla="*/ 1494 h 3473" name="TY250"/>
              <a:gd fmla="*/ 810 w 2832" name="TX251"/>
              <a:gd fmla="*/ 1508 h 3473" name="TY251"/>
              <a:gd fmla="*/ 810 w 2832" name="TX252"/>
              <a:gd fmla="*/ 1521 h 3473" name="TY252"/>
              <a:gd fmla="*/ 807 w 2832" name="TX253"/>
              <a:gd fmla="*/ 1535 h 3473" name="TY253"/>
              <a:gd fmla="*/ 800 w 2832" name="TX254"/>
              <a:gd fmla="*/ 1548 h 3473" name="TY254"/>
              <a:gd fmla="*/ 616 w 2832" name="TX255"/>
              <a:gd fmla="*/ 1753 h 3473" name="TY255"/>
              <a:gd fmla="*/ 606 w 2832" name="TX256"/>
              <a:gd fmla="*/ 1761 h 3473" name="TY256"/>
              <a:gd fmla="*/ 594 w 2832" name="TX257"/>
              <a:gd fmla="*/ 1767 h 3473" name="TY257"/>
              <a:gd fmla="*/ 581 w 2832" name="TX258"/>
              <a:gd fmla="*/ 1769 h 3473" name="TY258"/>
              <a:gd fmla="*/ 567 w 2832" name="TX259"/>
              <a:gd fmla="*/ 1765 h 3473" name="TY259"/>
              <a:gd fmla="*/ 553 w 2832" name="TX260"/>
              <a:gd fmla="*/ 1758 h 3473" name="TY260"/>
              <a:gd fmla="*/ 439 w 2832" name="TX261"/>
              <a:gd fmla="*/ 1667 h 3473" name="TY261"/>
              <a:gd fmla="*/ 430 w 2832" name="TX262"/>
              <a:gd fmla="*/ 1656 h 3473" name="TY262"/>
              <a:gd fmla="*/ 423 w 2832" name="TX263"/>
              <a:gd fmla="*/ 1643 h 3473" name="TY263"/>
              <a:gd fmla="*/ 422 w 2832" name="TX264"/>
              <a:gd fmla="*/ 1630 h 3473" name="TY264"/>
              <a:gd fmla="*/ 425 w 2832" name="TX265"/>
              <a:gd fmla="*/ 1615 h 3473" name="TY265"/>
              <a:gd fmla="*/ 432 w 2832" name="TX266"/>
              <a:gd fmla="*/ 1602 h 3473" name="TY266"/>
              <a:gd fmla="*/ 442 w 2832" name="TX267"/>
              <a:gd fmla="*/ 1593 h 3473" name="TY267"/>
              <a:gd fmla="*/ 456 w 2832" name="TX268"/>
              <a:gd fmla="*/ 1588 h 3473" name="TY268"/>
              <a:gd fmla="*/ 470 w 2832" name="TX269"/>
              <a:gd fmla="*/ 1586 h 3473" name="TY269"/>
              <a:gd fmla="*/ 484 w 2832" name="TX270"/>
              <a:gd fmla="*/ 1589 h 3473" name="TY270"/>
              <a:gd fmla="*/ 496 w 2832" name="TX271"/>
              <a:gd fmla="*/ 1596 h 3473" name="TY271"/>
              <a:gd fmla="*/ 576 w 2832" name="TX272"/>
              <a:gd fmla="*/ 1660 h 3473" name="TY272"/>
              <a:gd fmla="*/ 731 w 2832" name="TX273"/>
              <a:gd fmla="*/ 1487 h 3473" name="TY273"/>
              <a:gd fmla="*/ 742 w 2832" name="TX274"/>
              <a:gd fmla="*/ 1477 h 3473" name="TY274"/>
              <a:gd fmla="*/ 755 w 2832" name="TX275"/>
              <a:gd fmla="*/ 1473 h 3473" name="TY275"/>
              <a:gd fmla="*/ 769 w 2832" name="TX276"/>
              <a:gd fmla="*/ 1472 h 3473" name="TY276"/>
              <a:gd fmla="*/ 944 w 2832" name="TX278"/>
              <a:gd fmla="*/ 1140 h 3473" name="TY278"/>
              <a:gd fmla="*/ 1738 w 2832" name="TX279"/>
              <a:gd fmla="*/ 1140 h 3473" name="TY279"/>
              <a:gd fmla="*/ 1754 w 2832" name="TX280"/>
              <a:gd fmla="*/ 1144 h 3473" name="TY280"/>
              <a:gd fmla="*/ 1768 w 2832" name="TX281"/>
              <a:gd fmla="*/ 1150 h 3473" name="TY281"/>
              <a:gd fmla="*/ 1778 w 2832" name="TX282"/>
              <a:gd fmla="*/ 1162 h 3473" name="TY282"/>
              <a:gd fmla="*/ 1786 w 2832" name="TX283"/>
              <a:gd fmla="*/ 1175 h 3473" name="TY283"/>
              <a:gd fmla="*/ 1788 w 2832" name="TX284"/>
              <a:gd fmla="*/ 1190 h 3473" name="TY284"/>
              <a:gd fmla="*/ 1788 w 2832" name="TX285"/>
              <a:gd fmla="*/ 1240 h 3473" name="TY285"/>
              <a:gd fmla="*/ 1786 w 2832" name="TX286"/>
              <a:gd fmla="*/ 1255 h 3473" name="TY286"/>
              <a:gd fmla="*/ 1778 w 2832" name="TX287"/>
              <a:gd fmla="*/ 1269 h 3473" name="TY287"/>
              <a:gd fmla="*/ 1768 w 2832" name="TX288"/>
              <a:gd fmla="*/ 1280 h 3473" name="TY288"/>
              <a:gd fmla="*/ 1754 w 2832" name="TX289"/>
              <a:gd fmla="*/ 1287 h 3473" name="TY289"/>
              <a:gd fmla="*/ 1738 w 2832" name="TX290"/>
              <a:gd fmla="*/ 1290 h 3473" name="TY290"/>
              <a:gd fmla="*/ 944 w 2832" name="TX291"/>
              <a:gd fmla="*/ 1290 h 3473" name="TY291"/>
              <a:gd fmla="*/ 928 w 2832" name="TX292"/>
              <a:gd fmla="*/ 1287 h 3473" name="TY292"/>
              <a:gd fmla="*/ 914 w 2832" name="TX293"/>
              <a:gd fmla="*/ 1280 h 3473" name="TY293"/>
              <a:gd fmla="*/ 904 w 2832" name="TX294"/>
              <a:gd fmla="*/ 1269 h 3473" name="TY294"/>
              <a:gd fmla="*/ 896 w 2832" name="TX295"/>
              <a:gd fmla="*/ 1255 h 3473" name="TY295"/>
              <a:gd fmla="*/ 894 w 2832" name="TX296"/>
              <a:gd fmla="*/ 1240 h 3473" name="TY296"/>
              <a:gd fmla="*/ 894 w 2832" name="TX297"/>
              <a:gd fmla="*/ 1190 h 3473" name="TY297"/>
              <a:gd fmla="*/ 896 w 2832" name="TX298"/>
              <a:gd fmla="*/ 1175 h 3473" name="TY298"/>
              <a:gd fmla="*/ 904 w 2832" name="TX299"/>
              <a:gd fmla="*/ 1162 h 3473" name="TY299"/>
              <a:gd fmla="*/ 914 w 2832" name="TX300"/>
              <a:gd fmla="*/ 1150 h 3473" name="TY300"/>
              <a:gd fmla="*/ 928 w 2832" name="TX301"/>
              <a:gd fmla="*/ 1144 h 3473" name="TY301"/>
              <a:gd fmla="*/ 944 w 2832" name="TX302"/>
              <a:gd fmla="*/ 1140 h 3473" name="TY302"/>
              <a:gd fmla="*/ 769 w 2832" name="TX304"/>
              <a:gd fmla="*/ 1030 h 3473" name="TY304"/>
              <a:gd fmla="*/ 783 w 2832" name="TX305"/>
              <a:gd fmla="*/ 1034 h 3473" name="TY305"/>
              <a:gd fmla="*/ 795 w 2832" name="TX306"/>
              <a:gd fmla="*/ 1042 h 3473" name="TY306"/>
              <a:gd fmla="*/ 805 w 2832" name="TX307"/>
              <a:gd fmla="*/ 1053 h 3473" name="TY307"/>
              <a:gd fmla="*/ 810 w 2832" name="TX308"/>
              <a:gd fmla="*/ 1066 h 3473" name="TY308"/>
              <a:gd fmla="*/ 810 w 2832" name="TX309"/>
              <a:gd fmla="*/ 1081 h 3473" name="TY309"/>
              <a:gd fmla="*/ 807 w 2832" name="TX310"/>
              <a:gd fmla="*/ 1094 h 3473" name="TY310"/>
              <a:gd fmla="*/ 800 w 2832" name="TX311"/>
              <a:gd fmla="*/ 1106 h 3473" name="TY311"/>
              <a:gd fmla="*/ 616 w 2832" name="TX312"/>
              <a:gd fmla="*/ 1312 h 3473" name="TY312"/>
              <a:gd fmla="*/ 606 w 2832" name="TX313"/>
              <a:gd fmla="*/ 1320 h 3473" name="TY313"/>
              <a:gd fmla="*/ 594 w 2832" name="TX314"/>
              <a:gd fmla="*/ 1326 h 3473" name="TY314"/>
              <a:gd fmla="*/ 581 w 2832" name="TX315"/>
              <a:gd fmla="*/ 1327 h 3473" name="TY315"/>
              <a:gd fmla="*/ 567 w 2832" name="TX316"/>
              <a:gd fmla="*/ 1325 h 3473" name="TY316"/>
              <a:gd fmla="*/ 553 w 2832" name="TX317"/>
              <a:gd fmla="*/ 1317 h 3473" name="TY317"/>
              <a:gd fmla="*/ 439 w 2832" name="TX318"/>
              <a:gd fmla="*/ 1226 h 3473" name="TY318"/>
              <a:gd fmla="*/ 430 w 2832" name="TX319"/>
              <a:gd fmla="*/ 1215 h 3473" name="TY319"/>
              <a:gd fmla="*/ 423 w 2832" name="TX320"/>
              <a:gd fmla="*/ 1202 h 3473" name="TY320"/>
              <a:gd fmla="*/ 422 w 2832" name="TX321"/>
              <a:gd fmla="*/ 1188 h 3473" name="TY321"/>
              <a:gd fmla="*/ 425 w 2832" name="TX322"/>
              <a:gd fmla="*/ 1174 h 3473" name="TY322"/>
              <a:gd fmla="*/ 432 w 2832" name="TX323"/>
              <a:gd fmla="*/ 1162 h 3473" name="TY323"/>
              <a:gd fmla="*/ 442 w 2832" name="TX324"/>
              <a:gd fmla="*/ 1152 h 3473" name="TY324"/>
              <a:gd fmla="*/ 456 w 2832" name="TX325"/>
              <a:gd fmla="*/ 1146 h 3473" name="TY325"/>
              <a:gd fmla="*/ 470 w 2832" name="TX326"/>
              <a:gd fmla="*/ 1145 h 3473" name="TY326"/>
              <a:gd fmla="*/ 484 w 2832" name="TX327"/>
              <a:gd fmla="*/ 1147 h 3473" name="TY327"/>
              <a:gd fmla="*/ 496 w 2832" name="TX328"/>
              <a:gd fmla="*/ 1154 h 3473" name="TY328"/>
              <a:gd fmla="*/ 576 w 2832" name="TX329"/>
              <a:gd fmla="*/ 1218 h 3473" name="TY329"/>
              <a:gd fmla="*/ 731 w 2832" name="TX330"/>
              <a:gd fmla="*/ 1046 h 3473" name="TY330"/>
              <a:gd fmla="*/ 742 w 2832" name="TX331"/>
              <a:gd fmla="*/ 1036 h 3473" name="TY331"/>
              <a:gd fmla="*/ 755 w 2832" name="TX332"/>
              <a:gd fmla="*/ 1031 h 3473" name="TY332"/>
              <a:gd fmla="*/ 769 w 2832" name="TX333"/>
              <a:gd fmla="*/ 1030 h 3473" name="TY333"/>
              <a:gd fmla="*/ 150 w 2832" name="TX335"/>
              <a:gd fmla="*/ 347 h 3473" name="TY335"/>
              <a:gd fmla="*/ 552 w 2832" name="TX336"/>
              <a:gd fmla="*/ 347 h 3473" name="TY336"/>
              <a:gd fmla="*/ 548 w 2832" name="TX337"/>
              <a:gd fmla="*/ 372 h 3473" name="TY337"/>
              <a:gd fmla="*/ 547 w 2832" name="TX338"/>
              <a:gd fmla="*/ 399 h 3473" name="TY338"/>
              <a:gd fmla="*/ 550 w 2832" name="TX339"/>
              <a:gd fmla="*/ 439 h 3473" name="TY339"/>
              <a:gd fmla="*/ 559 w 2832" name="TX340"/>
              <a:gd fmla="*/ 477 h 3473" name="TY340"/>
              <a:gd fmla="*/ 574 w 2832" name="TX341"/>
              <a:gd fmla="*/ 511 h 3473" name="TY341"/>
              <a:gd fmla="*/ 594 w 2832" name="TX342"/>
              <a:gd fmla="*/ 544 h 3473" name="TY342"/>
              <a:gd fmla="*/ 618 w 2832" name="TX343"/>
              <a:gd fmla="*/ 572 h 3473" name="TY343"/>
              <a:gd fmla="*/ 648 w 2832" name="TX344"/>
              <a:gd fmla="*/ 598 h 3473" name="TY344"/>
              <a:gd fmla="*/ 681 w 2832" name="TX345"/>
              <a:gd fmla="*/ 618 h 3473" name="TY345"/>
              <a:gd fmla="*/ 715 w 2832" name="TX346"/>
              <a:gd fmla="*/ 632 h 3473" name="TY346"/>
              <a:gd fmla="*/ 753 w 2832" name="TX347"/>
              <a:gd fmla="*/ 642 h 3473" name="TY347"/>
              <a:gd fmla="*/ 793 w 2832" name="TX348"/>
              <a:gd fmla="*/ 645 h 3473" name="TY348"/>
              <a:gd fmla="*/ 1442 w 2832" name="TX349"/>
              <a:gd fmla="*/ 645 h 3473" name="TY349"/>
              <a:gd fmla="*/ 1482 w 2832" name="TX350"/>
              <a:gd fmla="*/ 642 h 3473" name="TY350"/>
              <a:gd fmla="*/ 1520 w 2832" name="TX351"/>
              <a:gd fmla="*/ 632 h 3473" name="TY351"/>
              <a:gd fmla="*/ 1555 w 2832" name="TX352"/>
              <a:gd fmla="*/ 618 h 3473" name="TY352"/>
              <a:gd fmla="*/ 1588 w 2832" name="TX353"/>
              <a:gd fmla="*/ 597 h 3473" name="TY353"/>
              <a:gd fmla="*/ 1616 w 2832" name="TX354"/>
              <a:gd fmla="*/ 572 h 3473" name="TY354"/>
              <a:gd fmla="*/ 1641 w 2832" name="TX355"/>
              <a:gd fmla="*/ 543 h 3473" name="TY355"/>
              <a:gd fmla="*/ 1661 w 2832" name="TX356"/>
              <a:gd fmla="*/ 510 h 3473" name="TY356"/>
              <a:gd fmla="*/ 1676 w 2832" name="TX357"/>
              <a:gd fmla="*/ 475 h 3473" name="TY357"/>
              <a:gd fmla="*/ 1686 w 2832" name="TX358"/>
              <a:gd fmla="*/ 436 h 3473" name="TY358"/>
              <a:gd fmla="*/ 1689 w 2832" name="TX359"/>
              <a:gd fmla="*/ 396 h 3473" name="TY359"/>
              <a:gd fmla="*/ 1688 w 2832" name="TX360"/>
              <a:gd fmla="*/ 371 h 3473" name="TY360"/>
              <a:gd fmla="*/ 1683 w 2832" name="TX361"/>
              <a:gd fmla="*/ 347 h 3473" name="TY361"/>
              <a:gd fmla="*/ 1987 w 2832" name="TX362"/>
              <a:gd fmla="*/ 347 h 3473" name="TY362"/>
              <a:gd fmla="*/ 2029 w 2832" name="TX363"/>
              <a:gd fmla="*/ 349 h 3473" name="TY363"/>
              <a:gd fmla="*/ 2067 w 2832" name="TX364"/>
              <a:gd fmla="*/ 356 h 3473" name="TY364"/>
              <a:gd fmla="*/ 2101 w 2832" name="TX365"/>
              <a:gd fmla="*/ 366 h 3473" name="TY365"/>
              <a:gd fmla="*/ 2132 w 2832" name="TX366"/>
              <a:gd fmla="*/ 379 h 3473" name="TY366"/>
              <a:gd fmla="*/ 2159 w 2832" name="TX367"/>
              <a:gd fmla="*/ 396 h 3473" name="TY367"/>
              <a:gd fmla="*/ 2182 w 2832" name="TX368"/>
              <a:gd fmla="*/ 416 h 3473" name="TY368"/>
              <a:gd fmla="*/ 2201 w 2832" name="TX369"/>
              <a:gd fmla="*/ 438 h 3473" name="TY369"/>
              <a:gd fmla="*/ 2215 w 2832" name="TX370"/>
              <a:gd fmla="*/ 462 h 3473" name="TY370"/>
              <a:gd fmla="*/ 2226 w 2832" name="TX371"/>
              <a:gd fmla="*/ 488 h 3473" name="TY371"/>
              <a:gd fmla="*/ 2233 w 2832" name="TX372"/>
              <a:gd fmla="*/ 517 h 3473" name="TY372"/>
              <a:gd fmla="*/ 2235 w 2832" name="TX373"/>
              <a:gd fmla="*/ 546 h 3473" name="TY373"/>
              <a:gd fmla="*/ 2235 w 2832" name="TX374"/>
              <a:gd fmla="*/ 2036 h 3473" name="TY374"/>
              <a:gd fmla="*/ 2210 w 2832" name="TX375"/>
              <a:gd fmla="*/ 2035 h 3473" name="TY375"/>
              <a:gd fmla="*/ 2186 w 2832" name="TX376"/>
              <a:gd fmla="*/ 2034 h 3473" name="TY376"/>
              <a:gd fmla="*/ 2118 w 2832" name="TX377"/>
              <a:gd fmla="*/ 2037 h 3473" name="TY377"/>
              <a:gd fmla="*/ 2051 w 2832" name="TX378"/>
              <a:gd fmla="*/ 2045 h 3473" name="TY378"/>
              <a:gd fmla="*/ 1987 w 2832" name="TX379"/>
              <a:gd fmla="*/ 2060 h 3473" name="TY379"/>
              <a:gd fmla="*/ 1987 w 2832" name="TX380"/>
              <a:gd fmla="*/ 893 h 3473" name="TY380"/>
              <a:gd fmla="*/ 249 w 2832" name="TX381"/>
              <a:gd fmla="*/ 893 h 3473" name="TY381"/>
              <a:gd fmla="*/ 249 w 2832" name="TX382"/>
              <a:gd fmla="*/ 2876 h 3473" name="TY382"/>
              <a:gd fmla="*/ 1394 w 2832" name="TX383"/>
              <a:gd fmla="*/ 2876 h 3473" name="TY383"/>
              <a:gd fmla="*/ 1400 w 2832" name="TX384"/>
              <a:gd fmla="*/ 2942 h 3473" name="TY384"/>
              <a:gd fmla="*/ 1412 w 2832" name="TX385"/>
              <a:gd fmla="*/ 3005 h 3473" name="TY385"/>
              <a:gd fmla="*/ 1429 w 2832" name="TX386"/>
              <a:gd fmla="*/ 3066 h 3473" name="TY386"/>
              <a:gd fmla="*/ 1450 w 2832" name="TX387"/>
              <a:gd fmla="*/ 3125 h 3473" name="TY387"/>
              <a:gd fmla="*/ 199 w 2832" name="TX388"/>
              <a:gd fmla="*/ 3125 h 3473" name="TY388"/>
              <a:gd fmla="*/ 163 w 2832" name="TX389"/>
              <a:gd fmla="*/ 3122 h 3473" name="TY389"/>
              <a:gd fmla="*/ 130 w 2832" name="TX390"/>
              <a:gd fmla="*/ 3112 h 3473" name="TY390"/>
              <a:gd fmla="*/ 99 w 2832" name="TX391"/>
              <a:gd fmla="*/ 3097 h 3473" name="TY391"/>
              <a:gd fmla="*/ 71 w 2832" name="TX392"/>
              <a:gd fmla="*/ 3079 h 3473" name="TY392"/>
              <a:gd fmla="*/ 47 w 2832" name="TX393"/>
              <a:gd fmla="*/ 3054 h 3473" name="TY393"/>
              <a:gd fmla="*/ 27 w 2832" name="TX394"/>
              <a:gd fmla="*/ 3027 h 3473" name="TY394"/>
              <a:gd fmla="*/ 13 w 2832" name="TX395"/>
              <a:gd fmla="*/ 2995 h 3473" name="TY395"/>
              <a:gd fmla="*/ 3 w 2832" name="TX396"/>
              <a:gd fmla="*/ 2962 h 3473" name="TY396"/>
              <a:gd fmla="*/ 0 w 2832" name="TX397"/>
              <a:gd fmla="*/ 2926 h 3473" name="TY397"/>
              <a:gd fmla="*/ 0 w 2832" name="TX398"/>
              <a:gd fmla="*/ 546 h 3473" name="TY398"/>
              <a:gd fmla="*/ 3 w 2832" name="TX399"/>
              <a:gd fmla="*/ 513 h 3473" name="TY399"/>
              <a:gd fmla="*/ 9 w 2832" name="TX400"/>
              <a:gd fmla="*/ 483 h 3473" name="TY400"/>
              <a:gd fmla="*/ 21 w 2832" name="TX401"/>
              <a:gd fmla="*/ 455 h 3473" name="TY401"/>
              <a:gd fmla="*/ 36 w 2832" name="TX402"/>
              <a:gd fmla="*/ 428 h 3473" name="TY402"/>
              <a:gd fmla="*/ 53 w 2832" name="TX403"/>
              <a:gd fmla="*/ 405 h 3473" name="TY403"/>
              <a:gd fmla="*/ 71 w 2832" name="TX404"/>
              <a:gd fmla="*/ 385 h 3473" name="TY404"/>
              <a:gd fmla="*/ 91 w 2832" name="TX405"/>
              <a:gd fmla="*/ 369 h 3473" name="TY405"/>
              <a:gd fmla="*/ 111 w 2832" name="TX406"/>
              <a:gd fmla="*/ 358 h 3473" name="TY406"/>
              <a:gd fmla="*/ 131 w 2832" name="TX407"/>
              <a:gd fmla="*/ 349 h 3473" name="TY407"/>
              <a:gd fmla="*/ 150 w 2832" name="TX408"/>
              <a:gd fmla="*/ 347 h 3473" name="TY408"/>
              <a:gd fmla="*/ 1118 w 2832" name="TX410"/>
              <a:gd fmla="*/ 99 h 3473" name="TY410"/>
              <a:gd fmla="*/ 1098 w 2832" name="TX411"/>
              <a:gd fmla="*/ 102 h 3473" name="TY411"/>
              <a:gd fmla="*/ 1080 w 2832" name="TX412"/>
              <a:gd fmla="*/ 109 h 3473" name="TY412"/>
              <a:gd fmla="*/ 1065 w 2832" name="TX413"/>
              <a:gd fmla="*/ 121 h 3473" name="TY413"/>
              <a:gd fmla="*/ 1053 w 2832" name="TX414"/>
              <a:gd fmla="*/ 136 h 3473" name="TY414"/>
              <a:gd fmla="*/ 1046 w 2832" name="TX415"/>
              <a:gd fmla="*/ 154 h 3473" name="TY415"/>
              <a:gd fmla="*/ 1043 w 2832" name="TX416"/>
              <a:gd fmla="*/ 174 h 3473" name="TY416"/>
              <a:gd fmla="*/ 1046 w 2832" name="TX417"/>
              <a:gd fmla="*/ 194 h 3473" name="TY417"/>
              <a:gd fmla="*/ 1053 w 2832" name="TX418"/>
              <a:gd fmla="*/ 211 h 3473" name="TY418"/>
              <a:gd fmla="*/ 1065 w 2832" name="TX419"/>
              <a:gd fmla="*/ 226 h 3473" name="TY419"/>
              <a:gd fmla="*/ 1080 w 2832" name="TX420"/>
              <a:gd fmla="*/ 238 h 3473" name="TY420"/>
              <a:gd fmla="*/ 1098 w 2832" name="TX421"/>
              <a:gd fmla="*/ 245 h 3473" name="TY421"/>
              <a:gd fmla="*/ 1118 w 2832" name="TX422"/>
              <a:gd fmla="*/ 248 h 3473" name="TY422"/>
              <a:gd fmla="*/ 1138 w 2832" name="TX423"/>
              <a:gd fmla="*/ 245 h 3473" name="TY423"/>
              <a:gd fmla="*/ 1156 w 2832" name="TX424"/>
              <a:gd fmla="*/ 238 h 3473" name="TY424"/>
              <a:gd fmla="*/ 1170 w 2832" name="TX425"/>
              <a:gd fmla="*/ 226 h 3473" name="TY425"/>
              <a:gd fmla="*/ 1182 w 2832" name="TX426"/>
              <a:gd fmla="*/ 211 h 3473" name="TY426"/>
              <a:gd fmla="*/ 1189 w 2832" name="TX427"/>
              <a:gd fmla="*/ 194 h 3473" name="TY427"/>
              <a:gd fmla="*/ 1193 w 2832" name="TX428"/>
              <a:gd fmla="*/ 174 h 3473" name="TY428"/>
              <a:gd fmla="*/ 1189 w 2832" name="TX429"/>
              <a:gd fmla="*/ 154 h 3473" name="TY429"/>
              <a:gd fmla="*/ 1182 w 2832" name="TX430"/>
              <a:gd fmla="*/ 136 h 3473" name="TY430"/>
              <a:gd fmla="*/ 1170 w 2832" name="TX431"/>
              <a:gd fmla="*/ 121 h 3473" name="TY431"/>
              <a:gd fmla="*/ 1156 w 2832" name="TX432"/>
              <a:gd fmla="*/ 109 h 3473" name="TY432"/>
              <a:gd fmla="*/ 1138 w 2832" name="TX433"/>
              <a:gd fmla="*/ 102 h 3473" name="TY433"/>
              <a:gd fmla="*/ 1118 w 2832" name="TX434"/>
              <a:gd fmla="*/ 99 h 3473" name="TY434"/>
              <a:gd fmla="*/ 1116 w 2832" name="TX436"/>
              <a:gd fmla="*/ 0 h 3473" name="TY436"/>
              <a:gd fmla="*/ 1120 w 2832" name="TX437"/>
              <a:gd fmla="*/ 0 h 3473" name="TY437"/>
              <a:gd fmla="*/ 1150 w 2832" name="TX438"/>
              <a:gd fmla="*/ 3 h 3473" name="TY438"/>
              <a:gd fmla="*/ 1180 w 2832" name="TX439"/>
              <a:gd fmla="*/ 11 h 3473" name="TY439"/>
              <a:gd fmla="*/ 1206 w 2832" name="TX440"/>
              <a:gd fmla="*/ 23 h 3473" name="TY440"/>
              <a:gd fmla="*/ 1230 w 2832" name="TX441"/>
              <a:gd fmla="*/ 40 h 3473" name="TY441"/>
              <a:gd fmla="*/ 1252 w 2832" name="TX442"/>
              <a:gd fmla="*/ 61 h 3473" name="TY442"/>
              <a:gd fmla="*/ 1268 w 2832" name="TX443"/>
              <a:gd fmla="*/ 85 h 3473" name="TY443"/>
              <a:gd fmla="*/ 1281 w 2832" name="TX444"/>
              <a:gd fmla="*/ 112 h 3473" name="TY444"/>
              <a:gd fmla="*/ 1288 w 2832" name="TX445"/>
              <a:gd fmla="*/ 141 h 3473" name="TY445"/>
              <a:gd fmla="*/ 1292 w 2832" name="TX446"/>
              <a:gd fmla="*/ 171 h 3473" name="TY446"/>
              <a:gd fmla="*/ 1292 w 2832" name="TX447"/>
              <a:gd fmla="*/ 174 h 3473" name="TY447"/>
              <a:gd fmla="*/ 1294 w 2832" name="TX448"/>
              <a:gd fmla="*/ 194 h 3473" name="TY448"/>
              <a:gd fmla="*/ 1302 w 2832" name="TX449"/>
              <a:gd fmla="*/ 211 h 3473" name="TY449"/>
              <a:gd fmla="*/ 1314 w 2832" name="TX450"/>
              <a:gd fmla="*/ 226 h 3473" name="TY450"/>
              <a:gd fmla="*/ 1328 w 2832" name="TX451"/>
              <a:gd fmla="*/ 238 h 3473" name="TY451"/>
              <a:gd fmla="*/ 1345 w 2832" name="TX452"/>
              <a:gd fmla="*/ 245 h 3473" name="TY452"/>
              <a:gd fmla="*/ 1365 w 2832" name="TX453"/>
              <a:gd fmla="*/ 248 h 3473" name="TY453"/>
              <a:gd fmla="*/ 1442 w 2832" name="TX454"/>
              <a:gd fmla="*/ 248 h 3473" name="TY454"/>
              <a:gd fmla="*/ 1472 w 2832" name="TX455"/>
              <a:gd fmla="*/ 251 h 3473" name="TY455"/>
              <a:gd fmla="*/ 1499 w 2832" name="TX456"/>
              <a:gd fmla="*/ 260 h 3473" name="TY456"/>
              <a:gd fmla="*/ 1524 w 2832" name="TX457"/>
              <a:gd fmla="*/ 274 h 3473" name="TY457"/>
              <a:gd fmla="*/ 1547 w 2832" name="TX458"/>
              <a:gd fmla="*/ 291 h 3473" name="TY458"/>
              <a:gd fmla="*/ 1564 w 2832" name="TX459"/>
              <a:gd fmla="*/ 312 h 3473" name="TY459"/>
              <a:gd fmla="*/ 1578 w 2832" name="TX460"/>
              <a:gd fmla="*/ 338 h 3473" name="TY460"/>
              <a:gd fmla="*/ 1587 w 2832" name="TX461"/>
              <a:gd fmla="*/ 366 h 3473" name="TY461"/>
              <a:gd fmla="*/ 1590 w 2832" name="TX462"/>
              <a:gd fmla="*/ 396 h 3473" name="TY462"/>
              <a:gd fmla="*/ 1590 w 2832" name="TX463"/>
              <a:gd fmla="*/ 399 h 3473" name="TY463"/>
              <a:gd fmla="*/ 1587 w 2832" name="TX464"/>
              <a:gd fmla="*/ 428 h 3473" name="TY464"/>
              <a:gd fmla="*/ 1578 w 2832" name="TX465"/>
              <a:gd fmla="*/ 456 h 3473" name="TY465"/>
              <a:gd fmla="*/ 1564 w 2832" name="TX466"/>
              <a:gd fmla="*/ 481 h 3473" name="TY466"/>
              <a:gd fmla="*/ 1547 w 2832" name="TX467"/>
              <a:gd fmla="*/ 503 h 3473" name="TY467"/>
              <a:gd fmla="*/ 1524 w 2832" name="TX468"/>
              <a:gd fmla="*/ 521 h 3473" name="TY468"/>
              <a:gd fmla="*/ 1499 w 2832" name="TX469"/>
              <a:gd fmla="*/ 534 h 3473" name="TY469"/>
              <a:gd fmla="*/ 1472 w 2832" name="TX470"/>
              <a:gd fmla="*/ 543 h 3473" name="TY470"/>
              <a:gd fmla="*/ 1442 w 2832" name="TX471"/>
              <a:gd fmla="*/ 546 h 3473" name="TY471"/>
              <a:gd fmla="*/ 793 w 2832" name="TX472"/>
              <a:gd fmla="*/ 546 h 3473" name="TY472"/>
              <a:gd fmla="*/ 764 w 2832" name="TX473"/>
              <a:gd fmla="*/ 543 h 3473" name="TY473"/>
              <a:gd fmla="*/ 736 w 2832" name="TX474"/>
              <a:gd fmla="*/ 534 h 3473" name="TY474"/>
              <a:gd fmla="*/ 711 w 2832" name="TX475"/>
              <a:gd fmla="*/ 521 h 3473" name="TY475"/>
              <a:gd fmla="*/ 689 w 2832" name="TX476"/>
              <a:gd fmla="*/ 503 h 3473" name="TY476"/>
              <a:gd fmla="*/ 671 w 2832" name="TX477"/>
              <a:gd fmla="*/ 481 h 3473" name="TY477"/>
              <a:gd fmla="*/ 657 w 2832" name="TX478"/>
              <a:gd fmla="*/ 456 h 3473" name="TY478"/>
              <a:gd fmla="*/ 649 w 2832" name="TX479"/>
              <a:gd fmla="*/ 428 h 3473" name="TY479"/>
              <a:gd fmla="*/ 646 w 2832" name="TX480"/>
              <a:gd fmla="*/ 399 h 3473" name="TY480"/>
              <a:gd fmla="*/ 646 w 2832" name="TX481"/>
              <a:gd fmla="*/ 396 h 3473" name="TY481"/>
              <a:gd fmla="*/ 649 w 2832" name="TX482"/>
              <a:gd fmla="*/ 366 h 3473" name="TY482"/>
              <a:gd fmla="*/ 657 w 2832" name="TX483"/>
              <a:gd fmla="*/ 338 h 3473" name="TY483"/>
              <a:gd fmla="*/ 671 w 2832" name="TX484"/>
              <a:gd fmla="*/ 312 h 3473" name="TY484"/>
              <a:gd fmla="*/ 689 w 2832" name="TX485"/>
              <a:gd fmla="*/ 291 h 3473" name="TY485"/>
              <a:gd fmla="*/ 711 w 2832" name="TX486"/>
              <a:gd fmla="*/ 274 h 3473" name="TY486"/>
              <a:gd fmla="*/ 736 w 2832" name="TX487"/>
              <a:gd fmla="*/ 260 h 3473" name="TY487"/>
              <a:gd fmla="*/ 764 w 2832" name="TX488"/>
              <a:gd fmla="*/ 251 h 3473" name="TY488"/>
              <a:gd fmla="*/ 793 w 2832" name="TX489"/>
              <a:gd fmla="*/ 248 h 3473" name="TY489"/>
              <a:gd fmla="*/ 870 w 2832" name="TX490"/>
              <a:gd fmla="*/ 248 h 3473" name="TY490"/>
              <a:gd fmla="*/ 889 w 2832" name="TX491"/>
              <a:gd fmla="*/ 245 h 3473" name="TY491"/>
              <a:gd fmla="*/ 907 w 2832" name="TX492"/>
              <a:gd fmla="*/ 238 h 3473" name="TY492"/>
              <a:gd fmla="*/ 922 w 2832" name="TX493"/>
              <a:gd fmla="*/ 226 h 3473" name="TY493"/>
              <a:gd fmla="*/ 933 w 2832" name="TX494"/>
              <a:gd fmla="*/ 211 h 3473" name="TY494"/>
              <a:gd fmla="*/ 941 w 2832" name="TX495"/>
              <a:gd fmla="*/ 194 h 3473" name="TY495"/>
              <a:gd fmla="*/ 944 w 2832" name="TX496"/>
              <a:gd fmla="*/ 174 h 3473" name="TY496"/>
              <a:gd fmla="*/ 944 w 2832" name="TX497"/>
              <a:gd fmla="*/ 171 h 3473" name="TY497"/>
              <a:gd fmla="*/ 947 w 2832" name="TX498"/>
              <a:gd fmla="*/ 141 h 3473" name="TY498"/>
              <a:gd fmla="*/ 954 w 2832" name="TX499"/>
              <a:gd fmla="*/ 112 h 3473" name="TY499"/>
              <a:gd fmla="*/ 967 w 2832" name="TX500"/>
              <a:gd fmla="*/ 85 h 3473" name="TY500"/>
              <a:gd fmla="*/ 984 w 2832" name="TX501"/>
              <a:gd fmla="*/ 61 h 3473" name="TY501"/>
              <a:gd fmla="*/ 1005 w 2832" name="TX502"/>
              <a:gd fmla="*/ 40 h 3473" name="TY502"/>
              <a:gd fmla="*/ 1029 w 2832" name="TX503"/>
              <a:gd fmla="*/ 23 h 3473" name="TY503"/>
              <a:gd fmla="*/ 1056 w 2832" name="TX504"/>
              <a:gd fmla="*/ 11 h 3473" name="TY504"/>
              <a:gd fmla="*/ 1085 w 2832" name="TX505"/>
              <a:gd fmla="*/ 3 h 3473" name="TY505"/>
              <a:gd fmla="*/ 1116 w 2832" name="TX506"/>
              <a:gd fmla="*/ 0 h 3473" name="TY506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7" y="TY447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6" y="TY506"/>
              </a:cxn>
            </a:cxnLst>
            <a:rect l="l" t="t" r="r" b="b"/>
            <a:pathLst>
              <a:path w="2832" h="3473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0" name="도형 137"/>
          <p:cNvSpPr>
            <a:spLocks/>
          </p:cNvSpPr>
          <p:nvPr/>
        </p:nvSpPr>
        <p:spPr>
          <a:xfrm rot="0">
            <a:off x="2206625" y="4090670"/>
            <a:ext cx="1252220" cy="63055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CONTENTS</a:t>
            </a: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02.</a:t>
            </a: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기획의도</a:t>
            </a:r>
            <a:endParaRPr lang="ko-KR" altLang="en-US" sz="8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1" name="도형 139"/>
          <p:cNvSpPr>
            <a:spLocks/>
          </p:cNvSpPr>
          <p:nvPr/>
        </p:nvSpPr>
        <p:spPr>
          <a:xfrm rot="0">
            <a:off x="534670" y="3305810"/>
            <a:ext cx="1247140" cy="63055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CONTENTS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01.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개발환경</a:t>
            </a:r>
            <a:endParaRPr lang="ko-KR" altLang="en-US" sz="8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2" name="도형 141"/>
          <p:cNvSpPr>
            <a:spLocks/>
          </p:cNvSpPr>
          <p:nvPr/>
        </p:nvSpPr>
        <p:spPr>
          <a:xfrm rot="0">
            <a:off x="3814445" y="3296285"/>
            <a:ext cx="1226185" cy="63055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CONTENTS</a:t>
            </a: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03.</a:t>
            </a: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업무 분석</a:t>
            </a:r>
            <a:endParaRPr lang="ko-KR" altLang="en-US" sz="8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3" name="도형 142"/>
          <p:cNvSpPr>
            <a:spLocks/>
          </p:cNvSpPr>
          <p:nvPr/>
        </p:nvSpPr>
        <p:spPr>
          <a:xfrm rot="0">
            <a:off x="5478780" y="4084955"/>
            <a:ext cx="1242060" cy="63055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CONTENTS</a:t>
            </a: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04.</a:t>
            </a: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데이터 구조</a:t>
            </a:r>
            <a:endParaRPr lang="ko-KR" altLang="en-US" sz="8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4" name="도형 143"/>
          <p:cNvSpPr>
            <a:spLocks/>
          </p:cNvSpPr>
          <p:nvPr/>
        </p:nvSpPr>
        <p:spPr>
          <a:xfrm rot="0">
            <a:off x="7108190" y="3289300"/>
            <a:ext cx="1200785" cy="63055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CONTENTS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05.</a:t>
            </a: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기능 구현</a:t>
            </a:r>
            <a:endParaRPr lang="ko-KR" altLang="en-US" sz="8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129" name="그룹 155"/>
          <p:cNvGrpSpPr/>
          <p:nvPr/>
        </p:nvGrpSpPr>
        <p:grpSpPr>
          <a:xfrm>
            <a:off x="9008745" y="4860290"/>
            <a:ext cx="509270" cy="571500"/>
            <a:chOff x="9008745" y="4860290"/>
            <a:chExt cx="509270" cy="571500"/>
          </a:xfrm>
        </p:grpSpPr>
        <p:sp>
          <p:nvSpPr>
            <p:cNvPr id="130" name="도형 151"/>
            <p:cNvSpPr>
              <a:spLocks/>
            </p:cNvSpPr>
            <p:nvPr/>
          </p:nvSpPr>
          <p:spPr>
            <a:xfrm>
              <a:off x="9008745" y="4860290"/>
              <a:ext cx="509905" cy="572135"/>
            </a:xfrm>
            <a:prstGeom prst="ellipse"/>
            <a:solidFill>
              <a:srgbClr val="14B9B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31" name="그룹 154"/>
            <p:cNvGrpSpPr/>
            <p:nvPr/>
          </p:nvGrpSpPr>
          <p:grpSpPr>
            <a:xfrm>
              <a:off x="9121775" y="5015230"/>
              <a:ext cx="271145" cy="258445"/>
              <a:chOff x="9121775" y="5015230"/>
              <a:chExt cx="271145" cy="258445"/>
            </a:xfrm>
            <a:solidFill>
              <a:schemeClr val="bg1"/>
            </a:solidFill>
          </p:grpSpPr>
          <p:sp>
            <p:nvSpPr>
              <p:cNvPr id="132" name="도형 152"/>
              <p:cNvSpPr>
                <a:spLocks/>
              </p:cNvSpPr>
              <p:nvPr/>
            </p:nvSpPr>
            <p:spPr>
              <a:xfrm>
                <a:off x="9121775" y="5013325"/>
                <a:ext cx="271780" cy="257810"/>
              </a:xfrm>
              <a:custGeom>
                <a:gdLst>
                  <a:gd fmla="*/ 1542 w 3757" name="TX0"/>
                  <a:gd fmla="*/ 2534 h 3187" name="TY0"/>
                  <a:gd fmla="*/ 1532 w 3757" name="TX1"/>
                  <a:gd fmla="*/ 2536 h 3187" name="TY1"/>
                  <a:gd fmla="*/ 1523 w 3757" name="TX2"/>
                  <a:gd fmla="*/ 2542 h 3187" name="TY2"/>
                  <a:gd fmla="*/ 1516 w 3757" name="TX3"/>
                  <a:gd fmla="*/ 2550 h 3187" name="TY3"/>
                  <a:gd fmla="*/ 1513 w 3757" name="TX4"/>
                  <a:gd fmla="*/ 2560 h 3187" name="TY4"/>
                  <a:gd fmla="*/ 1450 w 3757" name="TX5"/>
                  <a:gd fmla="*/ 2904 h 3187" name="TY5"/>
                  <a:gd fmla="*/ 1451 w 3757" name="TX6"/>
                  <a:gd fmla="*/ 2917 h 3187" name="TY6"/>
                  <a:gd fmla="*/ 1457 w 3757" name="TX7"/>
                  <a:gd fmla="*/ 2929 h 3187" name="TY7"/>
                  <a:gd fmla="*/ 1467 w 3757" name="TX8"/>
                  <a:gd fmla="*/ 2937 h 3187" name="TY8"/>
                  <a:gd fmla="*/ 1481 w 3757" name="TX9"/>
                  <a:gd fmla="*/ 2941 h 3187" name="TY9"/>
                  <a:gd fmla="*/ 2275 w 3757" name="TX10"/>
                  <a:gd fmla="*/ 2941 h 3187" name="TY10"/>
                  <a:gd fmla="*/ 2288 w 3757" name="TX11"/>
                  <a:gd fmla="*/ 2937 h 3187" name="TY11"/>
                  <a:gd fmla="*/ 2297 w 3757" name="TX12"/>
                  <a:gd fmla="*/ 2932 h 3187" name="TY12"/>
                  <a:gd fmla="*/ 2304 w 3757" name="TX13"/>
                  <a:gd fmla="*/ 2921 h 3187" name="TY13"/>
                  <a:gd fmla="*/ 2306 w 3757" name="TX14"/>
                  <a:gd fmla="*/ 2909 h 3187" name="TY14"/>
                  <a:gd fmla="*/ 2306 w 3757" name="TX15"/>
                  <a:gd fmla="*/ 2905 h 3187" name="TY15"/>
                  <a:gd fmla="*/ 2305 w 3757" name="TX16"/>
                  <a:gd fmla="*/ 2901 h 3187" name="TY16"/>
                  <a:gd fmla="*/ 2243 w 3757" name="TX17"/>
                  <a:gd fmla="*/ 2560 h 3187" name="TY17"/>
                  <a:gd fmla="*/ 2240 w 3757" name="TX18"/>
                  <a:gd fmla="*/ 2550 h 3187" name="TY18"/>
                  <a:gd fmla="*/ 2233 w 3757" name="TX19"/>
                  <a:gd fmla="*/ 2542 h 3187" name="TY19"/>
                  <a:gd fmla="*/ 2224 w 3757" name="TX20"/>
                  <a:gd fmla="*/ 2536 h 3187" name="TY20"/>
                  <a:gd fmla="*/ 2214 w 3757" name="TX21"/>
                  <a:gd fmla="*/ 2534 h 3187" name="TY21"/>
                  <a:gd fmla="*/ 1542 w 3757" name="TX22"/>
                  <a:gd fmla="*/ 2534 h 3187" name="TY22"/>
                  <a:gd fmla="*/ 585 w 3757" name="TX24"/>
                  <a:gd fmla="*/ 305 h 3187" name="TY24"/>
                  <a:gd fmla="*/ 571 w 3757" name="TX25"/>
                  <a:gd fmla="*/ 308 h 3187" name="TY25"/>
                  <a:gd fmla="*/ 560 w 3757" name="TX26"/>
                  <a:gd fmla="*/ 314 h 3187" name="TY26"/>
                  <a:gd fmla="*/ 550 w 3757" name="TX27"/>
                  <a:gd fmla="*/ 324 h 3187" name="TY27"/>
                  <a:gd fmla="*/ 544 w 3757" name="TX28"/>
                  <a:gd fmla="*/ 336 h 3187" name="TY28"/>
                  <a:gd fmla="*/ 542 w 3757" name="TX29"/>
                  <a:gd fmla="*/ 350 h 3187" name="TY29"/>
                  <a:gd fmla="*/ 542 w 3757" name="TX30"/>
                  <a:gd fmla="*/ 1890 h 3187" name="TY30"/>
                  <a:gd fmla="*/ 544 w 3757" name="TX31"/>
                  <a:gd fmla="*/ 1906 h 3187" name="TY31"/>
                  <a:gd fmla="*/ 553 w 3757" name="TX32"/>
                  <a:gd fmla="*/ 1921 h 3187" name="TY32"/>
                  <a:gd fmla="*/ 567 w 3757" name="TX33"/>
                  <a:gd fmla="*/ 1930 h 3187" name="TY33"/>
                  <a:gd fmla="*/ 3188 w 3757" name="TX34"/>
                  <a:gd fmla="*/ 1930 h 3187" name="TY34"/>
                  <a:gd fmla="*/ 3202 w 3757" name="TX35"/>
                  <a:gd fmla="*/ 1921 h 3187" name="TY35"/>
                  <a:gd fmla="*/ 3211 w 3757" name="TX36"/>
                  <a:gd fmla="*/ 1906 h 3187" name="TY36"/>
                  <a:gd fmla="*/ 3214 w 3757" name="TX37"/>
                  <a:gd fmla="*/ 1890 h 3187" name="TY37"/>
                  <a:gd fmla="*/ 3214 w 3757" name="TX38"/>
                  <a:gd fmla="*/ 350 h 3187" name="TY38"/>
                  <a:gd fmla="*/ 3212 w 3757" name="TX39"/>
                  <a:gd fmla="*/ 336 h 3187" name="TY39"/>
                  <a:gd fmla="*/ 3206 w 3757" name="TX40"/>
                  <a:gd fmla="*/ 324 h 3187" name="TY40"/>
                  <a:gd fmla="*/ 3196 w 3757" name="TX41"/>
                  <a:gd fmla="*/ 314 h 3187" name="TY41"/>
                  <a:gd fmla="*/ 3185 w 3757" name="TX42"/>
                  <a:gd fmla="*/ 308 h 3187" name="TY42"/>
                  <a:gd fmla="*/ 3170 w 3757" name="TX43"/>
                  <a:gd fmla="*/ 305 h 3187" name="TY43"/>
                  <a:gd fmla="*/ 585 w 3757" name="TX44"/>
                  <a:gd fmla="*/ 305 h 3187" name="TY44"/>
                  <a:gd fmla="*/ 585 w 3757" name="TX46"/>
                  <a:gd fmla="*/ 0 h 3187" name="TY46"/>
                  <a:gd fmla="*/ 3170 w 3757" name="TX47"/>
                  <a:gd fmla="*/ 0 h 3187" name="TY47"/>
                  <a:gd fmla="*/ 3218 w 3757" name="TX48"/>
                  <a:gd fmla="*/ 3 h 3187" name="TY48"/>
                  <a:gd fmla="*/ 3263 w 3757" name="TX49"/>
                  <a:gd fmla="*/ 13 h 3187" name="TY49"/>
                  <a:gd fmla="*/ 3306 w 3757" name="TX50"/>
                  <a:gd fmla="*/ 27 h 3187" name="TY50"/>
                  <a:gd fmla="*/ 3346 w 3757" name="TX51"/>
                  <a:gd fmla="*/ 48 h 3187" name="TY51"/>
                  <a:gd fmla="*/ 3384 w 3757" name="TX52"/>
                  <a:gd fmla="*/ 73 h 3187" name="TY52"/>
                  <a:gd fmla="*/ 3418 w 3757" name="TX53"/>
                  <a:gd fmla="*/ 103 h 3187" name="TY53"/>
                  <a:gd fmla="*/ 3448 w 3757" name="TX54"/>
                  <a:gd fmla="*/ 136 h 3187" name="TY54"/>
                  <a:gd fmla="*/ 3473 w 3757" name="TX55"/>
                  <a:gd fmla="*/ 173 h 3187" name="TY55"/>
                  <a:gd fmla="*/ 3493 w 3757" name="TX56"/>
                  <a:gd fmla="*/ 214 h 3187" name="TY56"/>
                  <a:gd fmla="*/ 3508 w 3757" name="TX57"/>
                  <a:gd fmla="*/ 256 h 3187" name="TY57"/>
                  <a:gd fmla="*/ 3517 w 3757" name="TX58"/>
                  <a:gd fmla="*/ 302 h 3187" name="TY58"/>
                  <a:gd fmla="*/ 3520 w 3757" name="TX59"/>
                  <a:gd fmla="*/ 350 h 3187" name="TY59"/>
                  <a:gd fmla="*/ 3520 w 3757" name="TX60"/>
                  <a:gd fmla="*/ 1890 h 3187" name="TY60"/>
                  <a:gd fmla="*/ 3518 w 3757" name="TX61"/>
                  <a:gd fmla="*/ 1931 h 3187" name="TY61"/>
                  <a:gd fmla="*/ 3510 w 3757" name="TX62"/>
                  <a:gd fmla="*/ 1970 h 3187" name="TY62"/>
                  <a:gd fmla="*/ 3500 w 3757" name="TX63"/>
                  <a:gd fmla="*/ 2009 h 3187" name="TY63"/>
                  <a:gd fmla="*/ 3509 w 3757" name="TX64"/>
                  <a:gd fmla="*/ 2028 h 3187" name="TY64"/>
                  <a:gd fmla="*/ 3516 w 3757" name="TX65"/>
                  <a:gd fmla="*/ 2049 h 3187" name="TY65"/>
                  <a:gd fmla="*/ 3749 w 3757" name="TX66"/>
                  <a:gd fmla="*/ 2983 h 3187" name="TY66"/>
                  <a:gd fmla="*/ 3754 w 3757" name="TX67"/>
                  <a:gd fmla="*/ 3006 h 3187" name="TY67"/>
                  <a:gd fmla="*/ 3756 w 3757" name="TX68"/>
                  <a:gd fmla="*/ 3029 h 3187" name="TY68"/>
                  <a:gd fmla="*/ 3753 w 3757" name="TX69"/>
                  <a:gd fmla="*/ 3060 h 3187" name="TY69"/>
                  <a:gd fmla="*/ 3743 w 3757" name="TX70"/>
                  <a:gd fmla="*/ 3090 h 3187" name="TY70"/>
                  <a:gd fmla="*/ 3729 w 3757" name="TX71"/>
                  <a:gd fmla="*/ 3116 h 3187" name="TY71"/>
                  <a:gd fmla="*/ 3710 w 3757" name="TX72"/>
                  <a:gd fmla="*/ 3140 h 3187" name="TY72"/>
                  <a:gd fmla="*/ 3687 w 3757" name="TX73"/>
                  <a:gd fmla="*/ 3158 h 3187" name="TY73"/>
                  <a:gd fmla="*/ 3660 w 3757" name="TX74"/>
                  <a:gd fmla="*/ 3173 h 3187" name="TY74"/>
                  <a:gd fmla="*/ 3631 w 3757" name="TX75"/>
                  <a:gd fmla="*/ 3182 h 3187" name="TY75"/>
                  <a:gd fmla="*/ 3599 w 3757" name="TX76"/>
                  <a:gd fmla="*/ 3186 h 3187" name="TY76"/>
                  <a:gd fmla="*/ 157 w 3757" name="TX77"/>
                  <a:gd fmla="*/ 3186 h 3187" name="TY77"/>
                  <a:gd fmla="*/ 129 w 3757" name="TX78"/>
                  <a:gd fmla="*/ 3183 h 3187" name="TY78"/>
                  <a:gd fmla="*/ 101 w 3757" name="TX79"/>
                  <a:gd fmla="*/ 3175 h 3187" name="TY79"/>
                  <a:gd fmla="*/ 75 w 3757" name="TX80"/>
                  <a:gd fmla="*/ 3163 h 3187" name="TY80"/>
                  <a:gd fmla="*/ 52 w 3757" name="TX81"/>
                  <a:gd fmla="*/ 3146 h 3187" name="TY81"/>
                  <a:gd fmla="*/ 33 w 3757" name="TX82"/>
                  <a:gd fmla="*/ 3125 h 3187" name="TY82"/>
                  <a:gd fmla="*/ 18 w 3757" name="TX83"/>
                  <a:gd fmla="*/ 3101 h 3187" name="TY83"/>
                  <a:gd fmla="*/ 7 w 3757" name="TX84"/>
                  <a:gd fmla="*/ 3075 h 3187" name="TY84"/>
                  <a:gd fmla="*/ 1 w 3757" name="TX85"/>
                  <a:gd fmla="*/ 3047 h 3187" name="TY85"/>
                  <a:gd fmla="*/ 0 w 3757" name="TX86"/>
                  <a:gd fmla="*/ 3019 h 3187" name="TY86"/>
                  <a:gd fmla="*/ 5 w 3757" name="TX87"/>
                  <a:gd fmla="*/ 2991 h 3187" name="TY87"/>
                  <a:gd fmla="*/ 240 w 3757" name="TX88"/>
                  <a:gd fmla="*/ 2049 h 3187" name="TY88"/>
                  <a:gd fmla="*/ 247 w 3757" name="TX89"/>
                  <a:gd fmla="*/ 2028 h 3187" name="TY89"/>
                  <a:gd fmla="*/ 256 w 3757" name="TX90"/>
                  <a:gd fmla="*/ 2009 h 3187" name="TY90"/>
                  <a:gd fmla="*/ 245 w 3757" name="TX91"/>
                  <a:gd fmla="*/ 1970 h 3187" name="TY91"/>
                  <a:gd fmla="*/ 238 w 3757" name="TX92"/>
                  <a:gd fmla="*/ 1931 h 3187" name="TY92"/>
                  <a:gd fmla="*/ 236 w 3757" name="TX93"/>
                  <a:gd fmla="*/ 1890 h 3187" name="TY93"/>
                  <a:gd fmla="*/ 236 w 3757" name="TX94"/>
                  <a:gd fmla="*/ 350 h 3187" name="TY94"/>
                  <a:gd fmla="*/ 239 w 3757" name="TX95"/>
                  <a:gd fmla="*/ 302 h 3187" name="TY95"/>
                  <a:gd fmla="*/ 248 w 3757" name="TX96"/>
                  <a:gd fmla="*/ 256 h 3187" name="TY96"/>
                  <a:gd fmla="*/ 263 w 3757" name="TX97"/>
                  <a:gd fmla="*/ 214 h 3187" name="TY97"/>
                  <a:gd fmla="*/ 283 w 3757" name="TX98"/>
                  <a:gd fmla="*/ 173 h 3187" name="TY98"/>
                  <a:gd fmla="*/ 308 w 3757" name="TX99"/>
                  <a:gd fmla="*/ 136 h 3187" name="TY99"/>
                  <a:gd fmla="*/ 338 w 3757" name="TX100"/>
                  <a:gd fmla="*/ 103 h 3187" name="TY100"/>
                  <a:gd fmla="*/ 372 w 3757" name="TX101"/>
                  <a:gd fmla="*/ 73 h 3187" name="TY101"/>
                  <a:gd fmla="*/ 409 w 3757" name="TX102"/>
                  <a:gd fmla="*/ 48 h 3187" name="TY102"/>
                  <a:gd fmla="*/ 450 w 3757" name="TX103"/>
                  <a:gd fmla="*/ 27 h 3187" name="TY103"/>
                  <a:gd fmla="*/ 493 w 3757" name="TX104"/>
                  <a:gd fmla="*/ 13 h 3187" name="TY104"/>
                  <a:gd fmla="*/ 538 w 3757" name="TX105"/>
                  <a:gd fmla="*/ 3 h 3187" name="TY105"/>
                  <a:gd fmla="*/ 585 w 3757" name="TX106"/>
                  <a:gd fmla="*/ 0 h 3187" name="TY10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  <a:cxn ang="0">
                    <a:pos x="TX103" y="TY103"/>
                  </a:cxn>
                  <a:cxn ang="0">
                    <a:pos x="TX104" y="TY104"/>
                  </a:cxn>
                  <a:cxn ang="0">
                    <a:pos x="TX105" y="TY105"/>
                  </a:cxn>
                  <a:cxn ang="0">
                    <a:pos x="TX106" y="TY106"/>
                  </a:cxn>
                </a:cxnLst>
                <a:rect l="l" t="t" r="r" b="b"/>
                <a:pathLst>
                  <a:path w="3757" h="3187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33" name="도형 153"/>
              <p:cNvSpPr>
                <a:spLocks/>
              </p:cNvSpPr>
              <p:nvPr/>
            </p:nvSpPr>
            <p:spPr>
              <a:xfrm>
                <a:off x="9233535" y="5075555"/>
                <a:ext cx="48260" cy="53340"/>
              </a:xfrm>
              <a:custGeom>
                <a:gdLst>
                  <a:gd fmla="*/ 49 w 655" name="TX0"/>
                  <a:gd fmla="*/ 0 h 655" name="TY0"/>
                  <a:gd fmla="*/ 63 w 655" name="TX1"/>
                  <a:gd fmla="*/ 2 h 655" name="TY1"/>
                  <a:gd fmla="*/ 515 w 655" name="TX2"/>
                  <a:gd fmla="*/ 174 h 655" name="TY2"/>
                  <a:gd fmla="*/ 527 w 655" name="TX3"/>
                  <a:gd fmla="*/ 181 h 655" name="TY3"/>
                  <a:gd fmla="*/ 536 w 655" name="TX4"/>
                  <a:gd fmla="*/ 192 h 655" name="TY4"/>
                  <a:gd fmla="*/ 542 w 655" name="TX5"/>
                  <a:gd fmla="*/ 205 h 655" name="TY5"/>
                  <a:gd fmla="*/ 544 w 655" name="TX6"/>
                  <a:gd fmla="*/ 220 h 655" name="TY6"/>
                  <a:gd fmla="*/ 541 w 655" name="TX7"/>
                  <a:gd fmla="*/ 234 h 655" name="TY7"/>
                  <a:gd fmla="*/ 534 w 655" name="TX8"/>
                  <a:gd fmla="*/ 247 h 655" name="TY8"/>
                  <a:gd fmla="*/ 524 w 655" name="TX9"/>
                  <a:gd fmla="*/ 256 h 655" name="TY9"/>
                  <a:gd fmla="*/ 510 w 655" name="TX10"/>
                  <a:gd fmla="*/ 262 h 655" name="TY10"/>
                  <a:gd fmla="*/ 412 w 655" name="TX11"/>
                  <a:gd fmla="*/ 289 h 655" name="TY11"/>
                  <a:gd fmla="*/ 641 w 655" name="TX12"/>
                  <a:gd fmla="*/ 518 h 655" name="TY12"/>
                  <a:gd fmla="*/ 649 w 655" name="TX13"/>
                  <a:gd fmla="*/ 529 h 655" name="TY13"/>
                  <a:gd fmla="*/ 654 w 655" name="TX14"/>
                  <a:gd fmla="*/ 543 h 655" name="TY14"/>
                  <a:gd fmla="*/ 654 w 655" name="TX15"/>
                  <a:gd fmla="*/ 558 h 655" name="TY15"/>
                  <a:gd fmla="*/ 649 w 655" name="TX16"/>
                  <a:gd fmla="*/ 572 h 655" name="TY16"/>
                  <a:gd fmla="*/ 641 w 655" name="TX17"/>
                  <a:gd fmla="*/ 583 h 655" name="TY17"/>
                  <a:gd fmla="*/ 583 w 655" name="TX18"/>
                  <a:gd fmla="*/ 641 h 655" name="TY18"/>
                  <a:gd fmla="*/ 571 w 655" name="TX19"/>
                  <a:gd fmla="*/ 649 h 655" name="TY19"/>
                  <a:gd fmla="*/ 557 w 655" name="TX20"/>
                  <a:gd fmla="*/ 654 h 655" name="TY20"/>
                  <a:gd fmla="*/ 543 w 655" name="TX21"/>
                  <a:gd fmla="*/ 654 h 655" name="TY21"/>
                  <a:gd fmla="*/ 530 w 655" name="TX22"/>
                  <a:gd fmla="*/ 649 h 655" name="TY22"/>
                  <a:gd fmla="*/ 517 w 655" name="TX23"/>
                  <a:gd fmla="*/ 641 h 655" name="TY23"/>
                  <a:gd fmla="*/ 289 w 655" name="TX24"/>
                  <a:gd fmla="*/ 412 h 655" name="TY24"/>
                  <a:gd fmla="*/ 262 w 655" name="TX25"/>
                  <a:gd fmla="*/ 510 h 655" name="TY25"/>
                  <a:gd fmla="*/ 256 w 655" name="TX26"/>
                  <a:gd fmla="*/ 524 h 655" name="TY26"/>
                  <a:gd fmla="*/ 246 w 655" name="TX27"/>
                  <a:gd fmla="*/ 534 h 655" name="TY27"/>
                  <a:gd fmla="*/ 234 w 655" name="TX28"/>
                  <a:gd fmla="*/ 541 h 655" name="TY28"/>
                  <a:gd fmla="*/ 220 w 655" name="TX29"/>
                  <a:gd fmla="*/ 544 h 655" name="TY29"/>
                  <a:gd fmla="*/ 205 w 655" name="TX30"/>
                  <a:gd fmla="*/ 543 h 655" name="TY30"/>
                  <a:gd fmla="*/ 192 w 655" name="TX31"/>
                  <a:gd fmla="*/ 536 h 655" name="TY31"/>
                  <a:gd fmla="*/ 181 w 655" name="TX32"/>
                  <a:gd fmla="*/ 527 h 655" name="TY32"/>
                  <a:gd fmla="*/ 174 w 655" name="TX33"/>
                  <a:gd fmla="*/ 515 h 655" name="TY33"/>
                  <a:gd fmla="*/ 3 w 655" name="TX34"/>
                  <a:gd fmla="*/ 62 h 655" name="TY34"/>
                  <a:gd fmla="*/ 0 w 655" name="TX35"/>
                  <a:gd fmla="*/ 50 h 655" name="TY35"/>
                  <a:gd fmla="*/ 0 w 655" name="TX36"/>
                  <a:gd fmla="*/ 36 h 655" name="TY36"/>
                  <a:gd fmla="*/ 5 w 655" name="TX37"/>
                  <a:gd fmla="*/ 24 h 655" name="TY37"/>
                  <a:gd fmla="*/ 14 w 655" name="TX38"/>
                  <a:gd fmla="*/ 13 h 655" name="TY38"/>
                  <a:gd fmla="*/ 24 w 655" name="TX39"/>
                  <a:gd fmla="*/ 5 h 655" name="TY39"/>
                  <a:gd fmla="*/ 37 w 655" name="TX40"/>
                  <a:gd fmla="*/ 1 h 655" name="TY40"/>
                  <a:gd fmla="*/ 49 w 655" name="TX41"/>
                  <a:gd fmla="*/ 0 h 655" name="TY41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</a:cxnLst>
                <a:rect l="l" t="t" r="r" b="b"/>
                <a:pathLst>
                  <a:path w="655" h="655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grpSp>
        <p:nvGrpSpPr>
          <p:cNvPr id="134" name="그룹 168"/>
          <p:cNvGrpSpPr/>
          <p:nvPr/>
        </p:nvGrpSpPr>
        <p:grpSpPr>
          <a:xfrm>
            <a:off x="10671810" y="2659380"/>
            <a:ext cx="509270" cy="571500"/>
            <a:chOff x="10671810" y="2659380"/>
            <a:chExt cx="509270" cy="571500"/>
          </a:xfrm>
        </p:grpSpPr>
        <p:sp>
          <p:nvSpPr>
            <p:cNvPr id="135" name="도형 161"/>
            <p:cNvSpPr>
              <a:spLocks/>
            </p:cNvSpPr>
            <p:nvPr/>
          </p:nvSpPr>
          <p:spPr>
            <a:xfrm>
              <a:off x="10671810" y="2659380"/>
              <a:ext cx="509905" cy="572135"/>
            </a:xfrm>
            <a:prstGeom prst="ellipse"/>
            <a:solidFill>
              <a:srgbClr val="14B9B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136" name="그룹 167"/>
            <p:cNvGrpSpPr/>
            <p:nvPr/>
          </p:nvGrpSpPr>
          <p:grpSpPr>
            <a:xfrm>
              <a:off x="10814050" y="2791460"/>
              <a:ext cx="208915" cy="259715"/>
              <a:chOff x="10814050" y="2791460"/>
              <a:chExt cx="208915" cy="259715"/>
            </a:xfrm>
            <a:solidFill>
              <a:schemeClr val="bg1"/>
            </a:solidFill>
          </p:grpSpPr>
          <p:sp>
            <p:nvSpPr>
              <p:cNvPr id="137" name="도형 162"/>
              <p:cNvSpPr>
                <a:spLocks/>
              </p:cNvSpPr>
              <p:nvPr/>
            </p:nvSpPr>
            <p:spPr>
              <a:xfrm>
                <a:off x="10890885" y="2842895"/>
                <a:ext cx="92710" cy="80010"/>
              </a:xfrm>
              <a:custGeom>
                <a:gdLst>
                  <a:gd fmla="*/ 680 w 1256" name="TX0"/>
                  <a:gd fmla="*/ 0 h 964" name="TY0"/>
                  <a:gd fmla="*/ 736 w 1256" name="TX1"/>
                  <a:gd fmla="*/ 1 h 964" name="TY1"/>
                  <a:gd fmla="*/ 793 w 1256" name="TX2"/>
                  <a:gd fmla="*/ 6 h 964" name="TY2"/>
                  <a:gd fmla="*/ 849 w 1256" name="TX3"/>
                  <a:gd fmla="*/ 17 h 964" name="TY3"/>
                  <a:gd fmla="*/ 904 w 1256" name="TX4"/>
                  <a:gd fmla="*/ 32 h 964" name="TY4"/>
                  <a:gd fmla="*/ 958 w 1256" name="TX5"/>
                  <a:gd fmla="*/ 52 h 964" name="TY5"/>
                  <a:gd fmla="*/ 1010 w 1256" name="TX6"/>
                  <a:gd fmla="*/ 77 h 964" name="TY6"/>
                  <a:gd fmla="*/ 1060 w 1256" name="TX7"/>
                  <a:gd fmla="*/ 105 h 964" name="TY7"/>
                  <a:gd fmla="*/ 1107 w 1256" name="TX8"/>
                  <a:gd fmla="*/ 140 h 964" name="TY8"/>
                  <a:gd fmla="*/ 1153 w 1256" name="TX9"/>
                  <a:gd fmla="*/ 178 h 964" name="TY9"/>
                  <a:gd fmla="*/ 1195 w 1256" name="TX10"/>
                  <a:gd fmla="*/ 221 h 964" name="TY10"/>
                  <a:gd fmla="*/ 1255 w 1256" name="TX11"/>
                  <a:gd fmla="*/ 287 h 964" name="TY11"/>
                  <a:gd fmla="*/ 1116 w 1256" name="TX12"/>
                  <a:gd fmla="*/ 413 h 964" name="TY12"/>
                  <a:gd fmla="*/ 1093 w 1256" name="TX13"/>
                  <a:gd fmla="*/ 391 h 964" name="TY13"/>
                  <a:gd fmla="*/ 1070 w 1256" name="TX14"/>
                  <a:gd fmla="*/ 375 h 964" name="TY14"/>
                  <a:gd fmla="*/ 1045 w 1256" name="TX15"/>
                  <a:gd fmla="*/ 364 h 964" name="TY15"/>
                  <a:gd fmla="*/ 1021 w 1256" name="TX16"/>
                  <a:gd fmla="*/ 357 h 964" name="TY16"/>
                  <a:gd fmla="*/ 997 w 1256" name="TX17"/>
                  <a:gd fmla="*/ 354 h 964" name="TY17"/>
                  <a:gd fmla="*/ 974 w 1256" name="TX18"/>
                  <a:gd fmla="*/ 354 h 964" name="TY18"/>
                  <a:gd fmla="*/ 952 w 1256" name="TX19"/>
                  <a:gd fmla="*/ 356 h 964" name="TY19"/>
                  <a:gd fmla="*/ 930 w 1256" name="TX20"/>
                  <a:gd fmla="*/ 361 h 964" name="TY20"/>
                  <a:gd fmla="*/ 911 w 1256" name="TX21"/>
                  <a:gd fmla="*/ 367 h 964" name="TY21"/>
                  <a:gd fmla="*/ 894 w 1256" name="TX22"/>
                  <a:gd fmla="*/ 373 h 964" name="TY22"/>
                  <a:gd fmla="*/ 878 w 1256" name="TX23"/>
                  <a:gd fmla="*/ 380 h 964" name="TY23"/>
                  <a:gd fmla="*/ 866 w 1256" name="TX24"/>
                  <a:gd fmla="*/ 386 h 964" name="TY24"/>
                  <a:gd fmla="*/ 857 w 1256" name="TX25"/>
                  <a:gd fmla="*/ 391 h 964" name="TY25"/>
                  <a:gd fmla="*/ 851 w 1256" name="TX26"/>
                  <a:gd fmla="*/ 395 h 964" name="TY26"/>
                  <a:gd fmla="*/ 849 w 1256" name="TX27"/>
                  <a:gd fmla="*/ 396 h 964" name="TY27"/>
                  <a:gd fmla="*/ 699 w 1256" name="TX28"/>
                  <a:gd fmla="*/ 532 h 964" name="TY28"/>
                  <a:gd fmla="*/ 676 w 1256" name="TX29"/>
                  <a:gd fmla="*/ 556 h 964" name="TY29"/>
                  <a:gd fmla="*/ 657 w 1256" name="TX30"/>
                  <a:gd fmla="*/ 581 h 964" name="TY30"/>
                  <a:gd fmla="*/ 645 w 1256" name="TX31"/>
                  <a:gd fmla="*/ 605 h 964" name="TY31"/>
                  <a:gd fmla="*/ 638 w 1256" name="TX32"/>
                  <a:gd fmla="*/ 631 h 964" name="TY32"/>
                  <a:gd fmla="*/ 635 w 1256" name="TX33"/>
                  <a:gd fmla="*/ 654 h 964" name="TY33"/>
                  <a:gd fmla="*/ 635 w 1256" name="TX34"/>
                  <a:gd fmla="*/ 677 h 964" name="TY34"/>
                  <a:gd fmla="*/ 638 w 1256" name="TX35"/>
                  <a:gd fmla="*/ 700 h 964" name="TY35"/>
                  <a:gd fmla="*/ 643 w 1256" name="TX36"/>
                  <a:gd fmla="*/ 720 h 964" name="TY36"/>
                  <a:gd fmla="*/ 650 w 1256" name="TX37"/>
                  <a:gd fmla="*/ 739 h 964" name="TY37"/>
                  <a:gd fmla="*/ 657 w 1256" name="TX38"/>
                  <a:gd fmla="*/ 757 h 964" name="TY38"/>
                  <a:gd fmla="*/ 666 w 1256" name="TX39"/>
                  <a:gd fmla="*/ 771 h 964" name="TY39"/>
                  <a:gd fmla="*/ 673 w 1256" name="TX40"/>
                  <a:gd fmla="*/ 783 h 964" name="TY40"/>
                  <a:gd fmla="*/ 679 w 1256" name="TX41"/>
                  <a:gd fmla="*/ 792 h 964" name="TY41"/>
                  <a:gd fmla="*/ 684 w 1256" name="TX42"/>
                  <a:gd fmla="*/ 799 h 964" name="TY42"/>
                  <a:gd fmla="*/ 686 w 1256" name="TX43"/>
                  <a:gd fmla="*/ 802 h 964" name="TY43"/>
                  <a:gd fmla="*/ 505 w 1256" name="TX44"/>
                  <a:gd fmla="*/ 963 h 964" name="TY44"/>
                  <a:gd fmla="*/ 0 w 1256" name="TX45"/>
                  <a:gd fmla="*/ 400 h 964" name="TY45"/>
                  <a:gd fmla="*/ 255 w 1256" name="TX46"/>
                  <a:gd fmla="*/ 170 h 964" name="TY46"/>
                  <a:gd fmla="*/ 302 w 1256" name="TX47"/>
                  <a:gd fmla="*/ 133 h 964" name="TY47"/>
                  <a:gd fmla="*/ 352 w 1256" name="TX48"/>
                  <a:gd fmla="*/ 99 h 964" name="TY48"/>
                  <a:gd fmla="*/ 403 w 1256" name="TX49"/>
                  <a:gd fmla="*/ 71 h 964" name="TY49"/>
                  <a:gd fmla="*/ 457 w 1256" name="TX50"/>
                  <a:gd fmla="*/ 46 h 964" name="TY50"/>
                  <a:gd fmla="*/ 511 w 1256" name="TX51"/>
                  <a:gd fmla="*/ 28 h 964" name="TY51"/>
                  <a:gd fmla="*/ 567 w 1256" name="TX52"/>
                  <a:gd fmla="*/ 13 h 964" name="TY52"/>
                  <a:gd fmla="*/ 623 w 1256" name="TX53"/>
                  <a:gd fmla="*/ 4 h 964" name="TY53"/>
                  <a:gd fmla="*/ 680 w 1256" name="TX54"/>
                  <a:gd fmla="*/ 0 h 964" name="TY5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</a:cxnLst>
                <a:rect l="l" t="t" r="r" b="b"/>
                <a:pathLst>
                  <a:path w="1256" h="964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38" name="도형 163"/>
              <p:cNvSpPr>
                <a:spLocks/>
              </p:cNvSpPr>
              <p:nvPr/>
            </p:nvSpPr>
            <p:spPr>
              <a:xfrm>
                <a:off x="10814050" y="2879090"/>
                <a:ext cx="152400" cy="170180"/>
              </a:xfrm>
              <a:custGeom>
                <a:gdLst>
                  <a:gd fmla="*/ 992 w 2073" name="TX0"/>
                  <a:gd fmla="*/ 0 h 2059" name="TY0"/>
                  <a:gd fmla="*/ 2072 w 2073" name="TX1"/>
                  <a:gd fmla="*/ 1204 h 2059" name="TY1"/>
                  <a:gd fmla="*/ 1350 w 2073" name="TX2"/>
                  <a:gd fmla="*/ 1852 h 2059" name="TY2"/>
                  <a:gd fmla="*/ 1309 w 2073" name="TX3"/>
                  <a:gd fmla="*/ 1886 h 2059" name="TY3"/>
                  <a:gd fmla="*/ 1266 w 2073" name="TX4"/>
                  <a:gd fmla="*/ 1916 h 2059" name="TY4"/>
                  <a:gd fmla="*/ 1220 w 2073" name="TX5"/>
                  <a:gd fmla="*/ 1945 h 2059" name="TY5"/>
                  <a:gd fmla="*/ 1172 w 2073" name="TX6"/>
                  <a:gd fmla="*/ 1970 h 2059" name="TY6"/>
                  <a:gd fmla="*/ 1122 w 2073" name="TX7"/>
                  <a:gd fmla="*/ 1993 h 2059" name="TY7"/>
                  <a:gd fmla="*/ 1070 w 2073" name="TX8"/>
                  <a:gd fmla="*/ 2011 h 2059" name="TY8"/>
                  <a:gd fmla="*/ 1018 w 2073" name="TX9"/>
                  <a:gd fmla="*/ 2027 h 2059" name="TY9"/>
                  <a:gd fmla="*/ 964 w 2073" name="TX10"/>
                  <a:gd fmla="*/ 2040 h 2059" name="TY10"/>
                  <a:gd fmla="*/ 910 w 2073" name="TX11"/>
                  <a:gd fmla="*/ 2050 h 2059" name="TY11"/>
                  <a:gd fmla="*/ 856 w 2073" name="TX12"/>
                  <a:gd fmla="*/ 2056 h 2059" name="TY12"/>
                  <a:gd fmla="*/ 801 w 2073" name="TX13"/>
                  <a:gd fmla="*/ 2058 h 2059" name="TY13"/>
                  <a:gd fmla="*/ 747 w 2073" name="TX14"/>
                  <a:gd fmla="*/ 2057 h 2059" name="TY14"/>
                  <a:gd fmla="*/ 694 w 2073" name="TX15"/>
                  <a:gd fmla="*/ 2052 h 2059" name="TY15"/>
                  <a:gd fmla="*/ 642 w 2073" name="TX16"/>
                  <a:gd fmla="*/ 2044 h 2059" name="TY16"/>
                  <a:gd fmla="*/ 592 w 2073" name="TX17"/>
                  <a:gd fmla="*/ 2032 h 2059" name="TY17"/>
                  <a:gd fmla="*/ 542 w 2073" name="TX18"/>
                  <a:gd fmla="*/ 2015 h 2059" name="TY18"/>
                  <a:gd fmla="*/ 494 w 2073" name="TX19"/>
                  <a:gd fmla="*/ 1995 h 2059" name="TY19"/>
                  <a:gd fmla="*/ 449 w 2073" name="TX20"/>
                  <a:gd fmla="*/ 1971 h 2059" name="TY20"/>
                  <a:gd fmla="*/ 406 w 2073" name="TX21"/>
                  <a:gd fmla="*/ 1943 h 2059" name="TY21"/>
                  <a:gd fmla="*/ 367 w 2073" name="TX22"/>
                  <a:gd fmla="*/ 1910 h 2059" name="TY22"/>
                  <a:gd fmla="*/ 330 w 2073" name="TX23"/>
                  <a:gd fmla="*/ 1874 h 2059" name="TY23"/>
                  <a:gd fmla="*/ 138 w 2073" name="TX24"/>
                  <a:gd fmla="*/ 1661 h 2059" name="TY24"/>
                  <a:gd fmla="*/ 106 w 2073" name="TX25"/>
                  <a:gd fmla="*/ 1620 h 2059" name="TY25"/>
                  <a:gd fmla="*/ 77 w 2073" name="TX26"/>
                  <a:gd fmla="*/ 1577 h 2059" name="TY26"/>
                  <a:gd fmla="*/ 54 w 2073" name="TX27"/>
                  <a:gd fmla="*/ 1532 h 2059" name="TY27"/>
                  <a:gd fmla="*/ 35 w 2073" name="TX28"/>
                  <a:gd fmla="*/ 1484 h 2059" name="TY28"/>
                  <a:gd fmla="*/ 20 w 2073" name="TX29"/>
                  <a:gd fmla="*/ 1435 h 2059" name="TY29"/>
                  <a:gd fmla="*/ 9 w 2073" name="TX30"/>
                  <a:gd fmla="*/ 1384 h 2059" name="TY30"/>
                  <a:gd fmla="*/ 3 w 2073" name="TX31"/>
                  <a:gd fmla="*/ 1331 h 2059" name="TY31"/>
                  <a:gd fmla="*/ 0 w 2073" name="TX32"/>
                  <a:gd fmla="*/ 1278 h 2059" name="TY32"/>
                  <a:gd fmla="*/ 1 w 2073" name="TX33"/>
                  <a:gd fmla="*/ 1225 h 2059" name="TY33"/>
                  <a:gd fmla="*/ 6 w 2073" name="TX34"/>
                  <a:gd fmla="*/ 1171 h 2059" name="TY34"/>
                  <a:gd fmla="*/ 14 w 2073" name="TX35"/>
                  <a:gd fmla="*/ 1117 h 2059" name="TY35"/>
                  <a:gd fmla="*/ 26 w 2073" name="TX36"/>
                  <a:gd fmla="*/ 1064 h 2059" name="TY36"/>
                  <a:gd fmla="*/ 41 w 2073" name="TX37"/>
                  <a:gd fmla="*/ 1011 h 2059" name="TY37"/>
                  <a:gd fmla="*/ 60 w 2073" name="TX38"/>
                  <a:gd fmla="*/ 959 h 2059" name="TY38"/>
                  <a:gd fmla="*/ 81 w 2073" name="TX39"/>
                  <a:gd fmla="*/ 908 h 2059" name="TY39"/>
                  <a:gd fmla="*/ 106 w 2073" name="TX40"/>
                  <a:gd fmla="*/ 860 h 2059" name="TY40"/>
                  <a:gd fmla="*/ 133 w 2073" name="TX41"/>
                  <a:gd fmla="*/ 813 h 2059" name="TY41"/>
                  <a:gd fmla="*/ 164 w 2073" name="TX42"/>
                  <a:gd fmla="*/ 768 h 2059" name="TY42"/>
                  <a:gd fmla="*/ 197 w 2073" name="TX43"/>
                  <a:gd fmla="*/ 725 h 2059" name="TY43"/>
                  <a:gd fmla="*/ 232 w 2073" name="TX44"/>
                  <a:gd fmla="*/ 685 h 2059" name="TY44"/>
                  <a:gd fmla="*/ 270 w 2073" name="TX45"/>
                  <a:gd fmla="*/ 649 h 2059" name="TY45"/>
                  <a:gd fmla="*/ 992 w 2073" name="TX46"/>
                  <a:gd fmla="*/ 0 h 2059" name="TY4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</a:cxnLst>
                <a:rect l="l" t="t" r="r" b="b"/>
                <a:pathLst>
                  <a:path w="2073" h="2059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39" name="도형 164"/>
              <p:cNvSpPr>
                <a:spLocks/>
              </p:cNvSpPr>
              <p:nvPr/>
            </p:nvSpPr>
            <p:spPr>
              <a:xfrm>
                <a:off x="10932795" y="2872105"/>
                <a:ext cx="72390" cy="104140"/>
              </a:xfrm>
              <a:custGeom>
                <a:gdLst>
                  <a:gd fmla="*/ 754 w 985" name="TX0"/>
                  <a:gd fmla="*/ 0 h 1237" name="TY0"/>
                  <a:gd fmla="*/ 814 w 985" name="TX1"/>
                  <a:gd fmla="*/ 66 h 1237" name="TY1"/>
                  <a:gd fmla="*/ 853 w 985" name="TX2"/>
                  <a:gd fmla="*/ 113 h 1237" name="TY2"/>
                  <a:gd fmla="*/ 887 w 985" name="TX3"/>
                  <a:gd fmla="*/ 162 h 1237" name="TY3"/>
                  <a:gd fmla="*/ 915 w 985" name="TX4"/>
                  <a:gd fmla="*/ 214 h 1237" name="TY4"/>
                  <a:gd fmla="*/ 939 w 985" name="TX5"/>
                  <a:gd fmla="*/ 267 h 1237" name="TY5"/>
                  <a:gd fmla="*/ 957 w 985" name="TX6"/>
                  <a:gd fmla="*/ 321 h 1237" name="TY6"/>
                  <a:gd fmla="*/ 971 w 985" name="TX7"/>
                  <a:gd fmla="*/ 377 h 1237" name="TY7"/>
                  <a:gd fmla="*/ 980 w 985" name="TX8"/>
                  <a:gd fmla="*/ 433 h 1237" name="TY8"/>
                  <a:gd fmla="*/ 984 w 985" name="TX9"/>
                  <a:gd fmla="*/ 490 h 1237" name="TY9"/>
                  <a:gd fmla="*/ 983 w 985" name="TX10"/>
                  <a:gd fmla="*/ 547 h 1237" name="TY10"/>
                  <a:gd fmla="*/ 978 w 985" name="TX11"/>
                  <a:gd fmla="*/ 603 h 1237" name="TY11"/>
                  <a:gd fmla="*/ 968 w 985" name="TX12"/>
                  <a:gd fmla="*/ 659 h 1237" name="TY12"/>
                  <a:gd fmla="*/ 953 w 985" name="TX13"/>
                  <a:gd fmla="*/ 714 h 1237" name="TY13"/>
                  <a:gd fmla="*/ 933 w 985" name="TX14"/>
                  <a:gd fmla="*/ 768 h 1237" name="TY14"/>
                  <a:gd fmla="*/ 908 w 985" name="TX15"/>
                  <a:gd fmla="*/ 819 h 1237" name="TY15"/>
                  <a:gd fmla="*/ 880 w 985" name="TX16"/>
                  <a:gd fmla="*/ 870 h 1237" name="TY16"/>
                  <a:gd fmla="*/ 845 w 985" name="TX17"/>
                  <a:gd fmla="*/ 918 h 1237" name="TY17"/>
                  <a:gd fmla="*/ 806 w 985" name="TX18"/>
                  <a:gd fmla="*/ 963 h 1237" name="TY18"/>
                  <a:gd fmla="*/ 764 w 985" name="TX19"/>
                  <a:gd fmla="*/ 1006 h 1237" name="TY19"/>
                  <a:gd fmla="*/ 507 w 985" name="TX20"/>
                  <a:gd fmla="*/ 1236 h 1237" name="TY20"/>
                  <a:gd fmla="*/ 0 w 985" name="TX21"/>
                  <a:gd fmla="*/ 671 h 1237" name="TY21"/>
                  <a:gd fmla="*/ 180 w 985" name="TX22"/>
                  <a:gd fmla="*/ 509 h 1237" name="TY22"/>
                  <a:gd fmla="*/ 180 w 985" name="TX23"/>
                  <a:gd fmla="*/ 507 h 1237" name="TY23"/>
                  <a:gd fmla="*/ 205 w 985" name="TX24"/>
                  <a:gd fmla="*/ 530 h 1237" name="TY24"/>
                  <a:gd fmla="*/ 229 w 985" name="TX25"/>
                  <a:gd fmla="*/ 548 h 1237" name="TY25"/>
                  <a:gd fmla="*/ 254 w 985" name="TX26"/>
                  <a:gd fmla="*/ 559 h 1237" name="TY26"/>
                  <a:gd fmla="*/ 279 w 985" name="TX27"/>
                  <a:gd fmla="*/ 566 h 1237" name="TY27"/>
                  <a:gd fmla="*/ 303 w 985" name="TX28"/>
                  <a:gd fmla="*/ 569 h 1237" name="TY28"/>
                  <a:gd fmla="*/ 328 w 985" name="TX29"/>
                  <a:gd fmla="*/ 568 h 1237" name="TY29"/>
                  <a:gd fmla="*/ 350 w 985" name="TX30"/>
                  <a:gd fmla="*/ 565 h 1237" name="TY30"/>
                  <a:gd fmla="*/ 372 w 985" name="TX31"/>
                  <a:gd fmla="*/ 559 h 1237" name="TY31"/>
                  <a:gd fmla="*/ 391 w 985" name="TX32"/>
                  <a:gd fmla="*/ 552 h 1237" name="TY32"/>
                  <a:gd fmla="*/ 409 w 985" name="TX33"/>
                  <a:gd fmla="*/ 545 h 1237" name="TY33"/>
                  <a:gd fmla="*/ 423 w 985" name="TX34"/>
                  <a:gd fmla="*/ 536 h 1237" name="TY34"/>
                  <a:gd fmla="*/ 436 w 985" name="TX35"/>
                  <a:gd fmla="*/ 529 h 1237" name="TY35"/>
                  <a:gd fmla="*/ 445 w 985" name="TX36"/>
                  <a:gd fmla="*/ 523 h 1237" name="TY36"/>
                  <a:gd fmla="*/ 451 w 985" name="TX37"/>
                  <a:gd fmla="*/ 519 h 1237" name="TY37"/>
                  <a:gd fmla="*/ 453 w 985" name="TX38"/>
                  <a:gd fmla="*/ 518 h 1237" name="TY38"/>
                  <a:gd fmla="*/ 595 w 985" name="TX39"/>
                  <a:gd fmla="*/ 391 h 1237" name="TY39"/>
                  <a:gd fmla="*/ 618 w 985" name="TX40"/>
                  <a:gd fmla="*/ 366 h 1237" name="TY40"/>
                  <a:gd fmla="*/ 635 w 985" name="TX41"/>
                  <a:gd fmla="*/ 342 h 1237" name="TY41"/>
                  <a:gd fmla="*/ 647 w 985" name="TX42"/>
                  <a:gd fmla="*/ 317 h 1237" name="TY42"/>
                  <a:gd fmla="*/ 655 w 985" name="TX43"/>
                  <a:gd fmla="*/ 293 h 1237" name="TY43"/>
                  <a:gd fmla="*/ 659 w 985" name="TX44"/>
                  <a:gd fmla="*/ 269 h 1237" name="TY44"/>
                  <a:gd fmla="*/ 659 w 985" name="TX45"/>
                  <a:gd fmla="*/ 246 h 1237" name="TY45"/>
                  <a:gd fmla="*/ 656 w 985" name="TX46"/>
                  <a:gd fmla="*/ 224 h 1237" name="TY46"/>
                  <a:gd fmla="*/ 651 w 985" name="TX47"/>
                  <a:gd fmla="*/ 203 h 1237" name="TY47"/>
                  <a:gd fmla="*/ 644 w 985" name="TX48"/>
                  <a:gd fmla="*/ 185 h 1237" name="TY48"/>
                  <a:gd fmla="*/ 637 w 985" name="TX49"/>
                  <a:gd fmla="*/ 169 h 1237" name="TY49"/>
                  <a:gd fmla="*/ 630 w 985" name="TX50"/>
                  <a:gd fmla="*/ 154 h 1237" name="TY50"/>
                  <a:gd fmla="*/ 624 w 985" name="TX51"/>
                  <a:gd fmla="*/ 142 h 1237" name="TY51"/>
                  <a:gd fmla="*/ 618 w 985" name="TX52"/>
                  <a:gd fmla="*/ 134 h 1237" name="TY52"/>
                  <a:gd fmla="*/ 614 w 985" name="TX53"/>
                  <a:gd fmla="*/ 128 h 1237" name="TY53"/>
                  <a:gd fmla="*/ 613 w 985" name="TX54"/>
                  <a:gd fmla="*/ 127 h 1237" name="TY54"/>
                  <a:gd fmla="*/ 754 w 985" name="TX55"/>
                  <a:gd fmla="*/ 0 h 1237" name="TY55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</a:cxnLst>
                <a:rect l="l" t="t" r="r" b="b"/>
                <a:pathLst>
                  <a:path w="985" h="1237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40" name="도형 165"/>
              <p:cNvSpPr>
                <a:spLocks/>
              </p:cNvSpPr>
              <p:nvPr/>
            </p:nvSpPr>
            <p:spPr>
              <a:xfrm>
                <a:off x="10981690" y="2788920"/>
                <a:ext cx="40640" cy="83820"/>
              </a:xfrm>
              <a:custGeom>
                <a:gdLst>
                  <a:gd fmla="*/ 309 w 547" name="TX0"/>
                  <a:gd fmla="*/ 0 h 1017" name="TY0"/>
                  <a:gd fmla="*/ 351 w 547" name="TX1"/>
                  <a:gd fmla="*/ 3 h 1017" name="TY1"/>
                  <a:gd fmla="*/ 396 w 547" name="TX2"/>
                  <a:gd fmla="*/ 11 h 1017" name="TY2"/>
                  <a:gd fmla="*/ 442 w 547" name="TX3"/>
                  <a:gd fmla="*/ 23 h 1017" name="TY3"/>
                  <a:gd fmla="*/ 490 w 547" name="TX4"/>
                  <a:gd fmla="*/ 39 h 1017" name="TY4"/>
                  <a:gd fmla="*/ 538 w 547" name="TX5"/>
                  <a:gd fmla="*/ 60 h 1017" name="TY5"/>
                  <a:gd fmla="*/ 544 w 547" name="TX6"/>
                  <a:gd fmla="*/ 64 h 1017" name="TY6"/>
                  <a:gd fmla="*/ 546 w 547" name="TX7"/>
                  <a:gd fmla="*/ 72 h 1017" name="TY7"/>
                  <a:gd fmla="*/ 545 w 547" name="TX8"/>
                  <a:gd fmla="*/ 81 h 1017" name="TY8"/>
                  <a:gd fmla="*/ 540 w 547" name="TX9"/>
                  <a:gd fmla="*/ 91 h 1017" name="TY9"/>
                  <a:gd fmla="*/ 532 w 547" name="TX10"/>
                  <a:gd fmla="*/ 102 h 1017" name="TY10"/>
                  <a:gd fmla="*/ 521 w 547" name="TX11"/>
                  <a:gd fmla="*/ 113 h 1017" name="TY11"/>
                  <a:gd fmla="*/ 510 w 547" name="TX12"/>
                  <a:gd fmla="*/ 120 h 1017" name="TY12"/>
                  <a:gd fmla="*/ 499 w 547" name="TX13"/>
                  <a:gd fmla="*/ 125 h 1017" name="TY13"/>
                  <a:gd fmla="*/ 489 w 547" name="TX14"/>
                  <a:gd fmla="*/ 127 h 1017" name="TY14"/>
                  <a:gd fmla="*/ 480 w 547" name="TX15"/>
                  <a:gd fmla="*/ 125 h 1017" name="TY15"/>
                  <a:gd fmla="*/ 432 w 547" name="TX16"/>
                  <a:gd fmla="*/ 105 h 1017" name="TY16"/>
                  <a:gd fmla="*/ 386 w 547" name="TX17"/>
                  <a:gd fmla="*/ 89 h 1017" name="TY17"/>
                  <a:gd fmla="*/ 344 w 547" name="TX18"/>
                  <a:gd fmla="*/ 79 h 1017" name="TY18"/>
                  <a:gd fmla="*/ 305 w 547" name="TX19"/>
                  <a:gd fmla="*/ 72 h 1017" name="TY19"/>
                  <a:gd fmla="*/ 268 w 547" name="TX20"/>
                  <a:gd fmla="*/ 68 h 1017" name="TY20"/>
                  <a:gd fmla="*/ 235 w 547" name="TX21"/>
                  <a:gd fmla="*/ 68 h 1017" name="TY21"/>
                  <a:gd fmla="*/ 205 w 547" name="TX22"/>
                  <a:gd fmla="*/ 70 h 1017" name="TY22"/>
                  <a:gd fmla="*/ 178 w 547" name="TX23"/>
                  <a:gd fmla="*/ 75 h 1017" name="TY23"/>
                  <a:gd fmla="*/ 155 w 547" name="TX24"/>
                  <a:gd fmla="*/ 82 h 1017" name="TY24"/>
                  <a:gd fmla="*/ 136 w 547" name="TX25"/>
                  <a:gd fmla="*/ 90 h 1017" name="TY25"/>
                  <a:gd fmla="*/ 119 w 547" name="TX26"/>
                  <a:gd fmla="*/ 100 h 1017" name="TY26"/>
                  <a:gd fmla="*/ 107 w 547" name="TX27"/>
                  <a:gd fmla="*/ 111 h 1017" name="TY27"/>
                  <a:gd fmla="*/ 96 w 547" name="TX28"/>
                  <a:gd fmla="*/ 126 h 1017" name="TY28"/>
                  <a:gd fmla="*/ 88 w 547" name="TX29"/>
                  <a:gd fmla="*/ 145 h 1017" name="TY29"/>
                  <a:gd fmla="*/ 83 w 547" name="TX30"/>
                  <a:gd fmla="*/ 167 h 1017" name="TY30"/>
                  <a:gd fmla="*/ 82 w 547" name="TX31"/>
                  <a:gd fmla="*/ 191 h 1017" name="TY31"/>
                  <a:gd fmla="*/ 85 w 547" name="TX32"/>
                  <a:gd fmla="*/ 218 h 1017" name="TY32"/>
                  <a:gd fmla="*/ 93 w 547" name="TX33"/>
                  <a:gd fmla="*/ 247 h 1017" name="TY33"/>
                  <a:gd fmla="*/ 105 w 547" name="TX34"/>
                  <a:gd fmla="*/ 278 h 1017" name="TY34"/>
                  <a:gd fmla="*/ 124 w 547" name="TX35"/>
                  <a:gd fmla="*/ 310 h 1017" name="TY35"/>
                  <a:gd fmla="*/ 149 w 547" name="TX36"/>
                  <a:gd fmla="*/ 343 h 1017" name="TY36"/>
                  <a:gd fmla="*/ 180 w 547" name="TX37"/>
                  <a:gd fmla="*/ 377 h 1017" name="TY37"/>
                  <a:gd fmla="*/ 219 w 547" name="TX38"/>
                  <a:gd fmla="*/ 411 h 1017" name="TY38"/>
                  <a:gd fmla="*/ 262 w 547" name="TX39"/>
                  <a:gd fmla="*/ 449 h 1017" name="TY39"/>
                  <a:gd fmla="*/ 298 w 547" name="TX40"/>
                  <a:gd fmla="*/ 486 h 1017" name="TY40"/>
                  <a:gd fmla="*/ 330 w 547" name="TX41"/>
                  <a:gd fmla="*/ 523 h 1017" name="TY41"/>
                  <a:gd fmla="*/ 353 w 547" name="TX42"/>
                  <a:gd fmla="*/ 559 h 1017" name="TY42"/>
                  <a:gd fmla="*/ 372 w 547" name="TX43"/>
                  <a:gd fmla="*/ 594 h 1017" name="TY43"/>
                  <a:gd fmla="*/ 383 w 547" name="TX44"/>
                  <a:gd fmla="*/ 630 h 1017" name="TY44"/>
                  <a:gd fmla="*/ 389 w 547" name="TX45"/>
                  <a:gd fmla="*/ 665 h 1017" name="TY45"/>
                  <a:gd fmla="*/ 388 w 547" name="TX46"/>
                  <a:gd fmla="*/ 699 h 1017" name="TY46"/>
                  <a:gd fmla="*/ 381 w 547" name="TX47"/>
                  <a:gd fmla="*/ 733 h 1017" name="TY47"/>
                  <a:gd fmla="*/ 368 w 547" name="TX48"/>
                  <a:gd fmla="*/ 766 h 1017" name="TY48"/>
                  <a:gd fmla="*/ 347 w 547" name="TX49"/>
                  <a:gd fmla="*/ 799 h 1017" name="TY49"/>
                  <a:gd fmla="*/ 326 w 547" name="TX50"/>
                  <a:gd fmla="*/ 828 h 1017" name="TY50"/>
                  <a:gd fmla="*/ 302 w 547" name="TX51"/>
                  <a:gd fmla="*/ 856 h 1017" name="TY51"/>
                  <a:gd fmla="*/ 278 w 547" name="TX52"/>
                  <a:gd fmla="*/ 880 h 1017" name="TY52"/>
                  <a:gd fmla="*/ 253 w 547" name="TX53"/>
                  <a:gd fmla="*/ 904 h 1017" name="TY53"/>
                  <a:gd fmla="*/ 227 w 547" name="TX54"/>
                  <a:gd fmla="*/ 924 h 1017" name="TY54"/>
                  <a:gd fmla="*/ 202 w 547" name="TX55"/>
                  <a:gd fmla="*/ 944 h 1017" name="TY55"/>
                  <a:gd fmla="*/ 177 w 547" name="TX56"/>
                  <a:gd fmla="*/ 960 h 1017" name="TY56"/>
                  <a:gd fmla="*/ 154 w 547" name="TX57"/>
                  <a:gd fmla="*/ 974 h 1017" name="TY57"/>
                  <a:gd fmla="*/ 132 w 547" name="TX58"/>
                  <a:gd fmla="*/ 986 h 1017" name="TY58"/>
                  <a:gd fmla="*/ 114 w 547" name="TX59"/>
                  <a:gd fmla="*/ 996 h 1017" name="TY59"/>
                  <a:gd fmla="*/ 98 w 547" name="TX60"/>
                  <a:gd fmla="*/ 1005 h 1017" name="TY60"/>
                  <a:gd fmla="*/ 85 w 547" name="TX61"/>
                  <a:gd fmla="*/ 1011 h 1017" name="TY61"/>
                  <a:gd fmla="*/ 76 w 547" name="TX62"/>
                  <a:gd fmla="*/ 1015 h 1017" name="TY62"/>
                  <a:gd fmla="*/ 71 w 547" name="TX63"/>
                  <a:gd fmla="*/ 1016 h 1017" name="TY63"/>
                  <a:gd fmla="*/ 0 w 547" name="TX64"/>
                  <a:gd fmla="*/ 939 h 1017" name="TY64"/>
                  <a:gd fmla="*/ 5 w 547" name="TX65"/>
                  <a:gd fmla="*/ 932 h 1017" name="TY65"/>
                  <a:gd fmla="*/ 14 w 547" name="TX66"/>
                  <a:gd fmla="*/ 927 h 1017" name="TY66"/>
                  <a:gd fmla="*/ 28 w 547" name="TX67"/>
                  <a:gd fmla="*/ 923 h 1017" name="TY67"/>
                  <a:gd fmla="*/ 42 w 547" name="TX68"/>
                  <a:gd fmla="*/ 919 h 1017" name="TY68"/>
                  <a:gd fmla="*/ 57 w 547" name="TX69"/>
                  <a:gd fmla="*/ 916 h 1017" name="TY69"/>
                  <a:gd fmla="*/ 72 w 547" name="TX70"/>
                  <a:gd fmla="*/ 913 h 1017" name="TY70"/>
                  <a:gd fmla="*/ 85 w 547" name="TX71"/>
                  <a:gd fmla="*/ 911 h 1017" name="TY71"/>
                  <a:gd fmla="*/ 94 w 547" name="TX72"/>
                  <a:gd fmla="*/ 910 h 1017" name="TY72"/>
                  <a:gd fmla="*/ 134 w 547" name="TX73"/>
                  <a:gd fmla="*/ 895 h 1017" name="TY73"/>
                  <a:gd fmla="*/ 169 w 547" name="TX74"/>
                  <a:gd fmla="*/ 879 h 1017" name="TY74"/>
                  <a:gd fmla="*/ 199 w 547" name="TX75"/>
                  <a:gd fmla="*/ 862 h 1017" name="TY75"/>
                  <a:gd fmla="*/ 223 w 547" name="TX76"/>
                  <a:gd fmla="*/ 846 h 1017" name="TY76"/>
                  <a:gd fmla="*/ 242 w 547" name="TX77"/>
                  <a:gd fmla="*/ 829 h 1017" name="TY77"/>
                  <a:gd fmla="*/ 258 w 547" name="TX78"/>
                  <a:gd fmla="*/ 815 h 1017" name="TY78"/>
                  <a:gd fmla="*/ 269 w 547" name="TX79"/>
                  <a:gd fmla="*/ 802 h 1017" name="TY79"/>
                  <a:gd fmla="*/ 277 w 547" name="TX80"/>
                  <a:gd fmla="*/ 792 h 1017" name="TY80"/>
                  <a:gd fmla="*/ 281 w 547" name="TX81"/>
                  <a:gd fmla="*/ 786 h 1017" name="TY81"/>
                  <a:gd fmla="*/ 282 w 547" name="TX82"/>
                  <a:gd fmla="*/ 784 h 1017" name="TY82"/>
                  <a:gd fmla="*/ 289 w 547" name="TX83"/>
                  <a:gd fmla="*/ 773 h 1017" name="TY83"/>
                  <a:gd fmla="*/ 295 w 547" name="TX84"/>
                  <a:gd fmla="*/ 761 h 1017" name="TY84"/>
                  <a:gd fmla="*/ 301 w 547" name="TX85"/>
                  <a:gd fmla="*/ 748 h 1017" name="TY85"/>
                  <a:gd fmla="*/ 306 w 547" name="TX86"/>
                  <a:gd fmla="*/ 734 h 1017" name="TY86"/>
                  <a:gd fmla="*/ 309 w 547" name="TX87"/>
                  <a:gd fmla="*/ 717 h 1017" name="TY87"/>
                  <a:gd fmla="*/ 310 w 547" name="TX88"/>
                  <a:gd fmla="*/ 700 h 1017" name="TY88"/>
                  <a:gd fmla="*/ 308 w 547" name="TX89"/>
                  <a:gd fmla="*/ 681 h 1017" name="TY89"/>
                  <a:gd fmla="*/ 302 w 547" name="TX90"/>
                  <a:gd fmla="*/ 660 h 1017" name="TY90"/>
                  <a:gd fmla="*/ 295 w 547" name="TX91"/>
                  <a:gd fmla="*/ 639 h 1017" name="TY91"/>
                  <a:gd fmla="*/ 283 w 547" name="TX92"/>
                  <a:gd fmla="*/ 616 h 1017" name="TY92"/>
                  <a:gd fmla="*/ 268 w 547" name="TX93"/>
                  <a:gd fmla="*/ 590 h 1017" name="TY93"/>
                  <a:gd fmla="*/ 248 w 547" name="TX94"/>
                  <a:gd fmla="*/ 564 h 1017" name="TY94"/>
                  <a:gd fmla="*/ 222 w 547" name="TX95"/>
                  <a:gd fmla="*/ 535 h 1017" name="TY95"/>
                  <a:gd fmla="*/ 192 w 547" name="TX96"/>
                  <a:gd fmla="*/ 505 h 1017" name="TY96"/>
                  <a:gd fmla="*/ 155 w 547" name="TX97"/>
                  <a:gd fmla="*/ 473 h 1017" name="TY97"/>
                  <a:gd fmla="*/ 118 w 547" name="TX98"/>
                  <a:gd fmla="*/ 441 h 1017" name="TY98"/>
                  <a:gd fmla="*/ 87 w 547" name="TX99"/>
                  <a:gd fmla="*/ 407 h 1017" name="TY99"/>
                  <a:gd fmla="*/ 60 w 547" name="TX100"/>
                  <a:gd fmla="*/ 373 h 1017" name="TY100"/>
                  <a:gd fmla="*/ 39 w 547" name="TX101"/>
                  <a:gd fmla="*/ 340 h 1017" name="TY101"/>
                  <a:gd fmla="*/ 24 w 547" name="TX102"/>
                  <a:gd fmla="*/ 306 h 1017" name="TY102"/>
                  <a:gd fmla="*/ 12 w 547" name="TX103"/>
                  <a:gd fmla="*/ 272 h 1017" name="TY103"/>
                  <a:gd fmla="*/ 7 w 547" name="TX104"/>
                  <a:gd fmla="*/ 239 h 1017" name="TY104"/>
                  <a:gd fmla="*/ 8 w 547" name="TX105"/>
                  <a:gd fmla="*/ 206 h 1017" name="TY105"/>
                  <a:gd fmla="*/ 14 w 547" name="TX106"/>
                  <a:gd fmla="*/ 175 h 1017" name="TY106"/>
                  <a:gd fmla="*/ 27 w 547" name="TX107"/>
                  <a:gd fmla="*/ 144 h 1017" name="TY107"/>
                  <a:gd fmla="*/ 44 w 547" name="TX108"/>
                  <a:gd fmla="*/ 115 h 1017" name="TY108"/>
                  <a:gd fmla="*/ 67 w 547" name="TX109"/>
                  <a:gd fmla="*/ 86 h 1017" name="TY109"/>
                  <a:gd fmla="*/ 94 w 547" name="TX110"/>
                  <a:gd fmla="*/ 62 h 1017" name="TY110"/>
                  <a:gd fmla="*/ 123 w 547" name="TX111"/>
                  <a:gd fmla="*/ 41 h 1017" name="TY111"/>
                  <a:gd fmla="*/ 156 w 547" name="TX112"/>
                  <a:gd fmla="*/ 25 h 1017" name="TY112"/>
                  <a:gd fmla="*/ 190 w 547" name="TX113"/>
                  <a:gd fmla="*/ 13 h 1017" name="TY113"/>
                  <a:gd fmla="*/ 227 w 547" name="TX114"/>
                  <a:gd fmla="*/ 4 h 1017" name="TY114"/>
                  <a:gd fmla="*/ 267 w 547" name="TX115"/>
                  <a:gd fmla="*/ 0 h 1017" name="TY115"/>
                  <a:gd fmla="*/ 309 w 547" name="TX116"/>
                  <a:gd fmla="*/ 0 h 1017" name="TY116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  <a:cxn ang="0">
                    <a:pos x="TX103" y="TY103"/>
                  </a:cxn>
                  <a:cxn ang="0">
                    <a:pos x="TX104" y="TY104"/>
                  </a:cxn>
                  <a:cxn ang="0">
                    <a:pos x="TX105" y="TY105"/>
                  </a:cxn>
                  <a:cxn ang="0">
                    <a:pos x="TX106" y="TY106"/>
                  </a:cxn>
                  <a:cxn ang="0">
                    <a:pos x="TX107" y="TY107"/>
                  </a:cxn>
                  <a:cxn ang="0">
                    <a:pos x="TX108" y="TY108"/>
                  </a:cxn>
                  <a:cxn ang="0">
                    <a:pos x="TX109" y="TY109"/>
                  </a:cxn>
                  <a:cxn ang="0">
                    <a:pos x="TX110" y="TY110"/>
                  </a:cxn>
                  <a:cxn ang="0">
                    <a:pos x="TX111" y="TY111"/>
                  </a:cxn>
                  <a:cxn ang="0">
                    <a:pos x="TX112" y="TY112"/>
                  </a:cxn>
                  <a:cxn ang="0">
                    <a:pos x="TX113" y="TY113"/>
                  </a:cxn>
                  <a:cxn ang="0">
                    <a:pos x="TX114" y="TY114"/>
                  </a:cxn>
                  <a:cxn ang="0">
                    <a:pos x="TX115" y="TY115"/>
                  </a:cxn>
                  <a:cxn ang="0">
                    <a:pos x="TX116" y="TY116"/>
                  </a:cxn>
                </a:cxnLst>
                <a:rect l="l" t="t" r="r" b="b"/>
                <a:pathLst>
                  <a:path w="547" h="1017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41" name="도형 166"/>
              <p:cNvSpPr>
                <a:spLocks/>
              </p:cNvSpPr>
              <p:nvPr/>
            </p:nvSpPr>
            <p:spPr>
              <a:xfrm>
                <a:off x="10946130" y="2879725"/>
                <a:ext cx="27940" cy="30480"/>
              </a:xfrm>
              <a:custGeom>
                <a:gdLst>
                  <a:gd fmla="*/ 263 w 367" name="TX0"/>
                  <a:gd fmla="*/ 0 h 352" name="TY0"/>
                  <a:gd fmla="*/ 283 w 367" name="TX1"/>
                  <a:gd fmla="*/ 3 h 352" name="TY1"/>
                  <a:gd fmla="*/ 303 w 367" name="TX2"/>
                  <a:gd fmla="*/ 11 h 352" name="TY2"/>
                  <a:gd fmla="*/ 322 w 367" name="TX3"/>
                  <a:gd fmla="*/ 22 h 352" name="TY3"/>
                  <a:gd fmla="*/ 338 w 367" name="TX4"/>
                  <a:gd fmla="*/ 37 h 352" name="TY4"/>
                  <a:gd fmla="*/ 350 w 367" name="TX5"/>
                  <a:gd fmla="*/ 54 h 352" name="TY5"/>
                  <a:gd fmla="*/ 360 w 367" name="TX6"/>
                  <a:gd fmla="*/ 75 h 352" name="TY6"/>
                  <a:gd fmla="*/ 365 w 367" name="TX7"/>
                  <a:gd fmla="*/ 95 h 352" name="TY7"/>
                  <a:gd fmla="*/ 366 w 367" name="TX8"/>
                  <a:gd fmla="*/ 115 h 352" name="TY8"/>
                  <a:gd fmla="*/ 363 w 367" name="TX9"/>
                  <a:gd fmla="*/ 136 h 352" name="TY9"/>
                  <a:gd fmla="*/ 356 w 367" name="TX10"/>
                  <a:gd fmla="*/ 156 h 352" name="TY10"/>
                  <a:gd fmla="*/ 344 w 367" name="TX11"/>
                  <a:gd fmla="*/ 175 h 352" name="TY11"/>
                  <a:gd fmla="*/ 330 w 367" name="TX12"/>
                  <a:gd fmla="*/ 191 h 352" name="TY12"/>
                  <a:gd fmla="*/ 182 w 367" name="TX13"/>
                  <a:gd fmla="*/ 323 h 352" name="TY13"/>
                  <a:gd fmla="*/ 164 w 367" name="TX14"/>
                  <a:gd fmla="*/ 336 h 352" name="TY14"/>
                  <a:gd fmla="*/ 145 w 367" name="TX15"/>
                  <a:gd fmla="*/ 346 h 352" name="TY15"/>
                  <a:gd fmla="*/ 124 w 367" name="TX16"/>
                  <a:gd fmla="*/ 351 h 352" name="TY16"/>
                  <a:gd fmla="*/ 103 w 367" name="TX17"/>
                  <a:gd fmla="*/ 351 h 352" name="TY17"/>
                  <a:gd fmla="*/ 83 w 367" name="TX18"/>
                  <a:gd fmla="*/ 348 h 352" name="TY18"/>
                  <a:gd fmla="*/ 63 w 367" name="TX19"/>
                  <a:gd fmla="*/ 340 h 352" name="TY19"/>
                  <a:gd fmla="*/ 44 w 367" name="TX20"/>
                  <a:gd fmla="*/ 330 h 352" name="TY20"/>
                  <a:gd fmla="*/ 28 w 367" name="TX21"/>
                  <a:gd fmla="*/ 315 h 352" name="TY21"/>
                  <a:gd fmla="*/ 15 w 367" name="TX22"/>
                  <a:gd fmla="*/ 297 h 352" name="TY22"/>
                  <a:gd fmla="*/ 6 w 367" name="TX23"/>
                  <a:gd fmla="*/ 277 h 352" name="TY23"/>
                  <a:gd fmla="*/ 1 w 367" name="TX24"/>
                  <a:gd fmla="*/ 257 h 352" name="TY24"/>
                  <a:gd fmla="*/ 0 w 367" name="TX25"/>
                  <a:gd fmla="*/ 236 h 352" name="TY25"/>
                  <a:gd fmla="*/ 3 w 367" name="TX26"/>
                  <a:gd fmla="*/ 215 h 352" name="TY26"/>
                  <a:gd fmla="*/ 10 w 367" name="TX27"/>
                  <a:gd fmla="*/ 196 h 352" name="TY27"/>
                  <a:gd fmla="*/ 22 w 367" name="TX28"/>
                  <a:gd fmla="*/ 178 h 352" name="TY28"/>
                  <a:gd fmla="*/ 37 w 367" name="TX29"/>
                  <a:gd fmla="*/ 161 h 352" name="TY29"/>
                  <a:gd fmla="*/ 183 w 367" name="TX30"/>
                  <a:gd fmla="*/ 29 h 352" name="TY30"/>
                  <a:gd fmla="*/ 202 w 367" name="TX31"/>
                  <a:gd fmla="*/ 16 h 352" name="TY31"/>
                  <a:gd fmla="*/ 221 w 367" name="TX32"/>
                  <a:gd fmla="*/ 7 h 352" name="TY32"/>
                  <a:gd fmla="*/ 241 w 367" name="TX33"/>
                  <a:gd fmla="*/ 1 h 352" name="TY33"/>
                  <a:gd fmla="*/ 263 w 367" name="TX34"/>
                  <a:gd fmla="*/ 0 h 352" name="TY3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</a:cxnLst>
                <a:rect l="l" t="t" r="r" b="b"/>
                <a:pathLst>
                  <a:path w="367" h="352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800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sp>
        <p:nvSpPr>
          <p:cNvPr id="143" name="도형 170"/>
          <p:cNvSpPr>
            <a:spLocks/>
          </p:cNvSpPr>
          <p:nvPr/>
        </p:nvSpPr>
        <p:spPr>
          <a:xfrm rot="0">
            <a:off x="10248900" y="3304540"/>
            <a:ext cx="1306830" cy="63055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CONTENTS</a:t>
            </a: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0</a:t>
            </a: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7</a:t>
            </a: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.</a:t>
            </a: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Q&amp;A </a:t>
            </a:r>
            <a:endParaRPr lang="ko-KR" altLang="en-US" sz="8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5" name="도형 172"/>
          <p:cNvSpPr>
            <a:spLocks/>
          </p:cNvSpPr>
          <p:nvPr/>
        </p:nvSpPr>
        <p:spPr>
          <a:xfrm rot="0">
            <a:off x="8693150" y="4084955"/>
            <a:ext cx="1237615" cy="63055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CONTENTS</a:t>
            </a: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06.</a:t>
            </a:r>
            <a:r>
              <a:rPr sz="12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2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업무 일정</a:t>
            </a:r>
            <a:endParaRPr lang="ko-KR" altLang="en-US" sz="800">
              <a:solidFill>
                <a:schemeClr val="bg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46" name="그림 18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38425" y="272415"/>
            <a:ext cx="934085" cy="7537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장바구니 창에서 선택한 상품을 목록에 띄우고 수량별 상품의 총 금액을 알려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줌</a:t>
              </a:r>
              <a:endParaRPr lang="ko-KR" altLang="en-US" sz="14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주문자 정보와 배송정보는 로그인한 회원의 정보로 자동 입력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됨</a:t>
              </a:r>
              <a:endParaRPr lang="ko-KR" altLang="en-US" sz="14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회원에 따라 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가지고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있는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마일리지가 화면에 출력되고 모두사용 클릭시 적립금을 사용하여 상품할인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가능</a:t>
              </a:r>
              <a:endParaRPr lang="ko-KR" altLang="en-US" sz="14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주문금액과 상품금액, 회원에 따른 상품할인, 적립금 사용을 계산하여 최종 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결제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금액을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알려주고, 그에 따른 마일리지도 적용</a:t>
              </a:r>
              <a:endParaRPr lang="ko-KR" altLang="en-US" sz="14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개인정보 수집/제공에 동의를 클릭하지 않을 시 결제를 완료 할 수 없</a:t>
              </a:r>
              <a:r>
                <a:rPr lang="ko-KR" sz="14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음</a:t>
              </a:r>
              <a:endParaRPr lang="ko-KR" altLang="en-US" sz="14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주문서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219450" y="1181100"/>
            <a:ext cx="7370445" cy="5606415"/>
          </a:xfrm>
          <a:prstGeom prst="rect"/>
          <a:noFill/>
        </p:spPr>
      </p:pic>
      <p:grpSp>
        <p:nvGrpSpPr>
          <p:cNvPr id="89" name="그룹 88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0" name="도형 89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1" name="도형 90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2365" cy="6880860"/>
            <a:chOff x="0" y="0"/>
            <a:chExt cx="2412365" cy="6880860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140" cy="688086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판매량이 높은 상품을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위주로 출력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상품이미지나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상품제목, 상품설명을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클릭 시 상품 상세설명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페이지로 넘어가서 자세한 정보 확인 가능</a:t>
              </a:r>
              <a:endParaRPr lang="ko-KR" altLang="en-US" sz="18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2365" cy="680720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1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HOT 상품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55" b="22100"/>
          <a:stretch>
            <a:fillRect/>
          </a:stretch>
        </p:blipFill>
        <p:spPr>
          <a:xfrm rot="0">
            <a:off x="3946525" y="1057275"/>
            <a:ext cx="6798310" cy="5706110"/>
          </a:xfrm>
          <a:prstGeom prst="rect"/>
          <a:noFill/>
        </p:spPr>
      </p:pic>
      <p:grpSp>
        <p:nvGrpSpPr>
          <p:cNvPr id="97" name="그룹 96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8" name="도형 97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9" name="도형 98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2365" cy="6880860"/>
            <a:chOff x="0" y="0"/>
            <a:chExt cx="2412365" cy="6880860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140" cy="688086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판매량이 낮은 상품을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위주로 출력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상품이미지나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상품제목, 상품설명을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클릭 시 상품 상세설명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페이지로 넘어가서 자세한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정보 확인 가능</a:t>
              </a:r>
              <a:endParaRPr lang="ko-KR" altLang="en-US" sz="18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2365" cy="680720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1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알뜰 상품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46" b="22207"/>
          <a:stretch>
            <a:fillRect/>
          </a:stretch>
        </p:blipFill>
        <p:spPr>
          <a:xfrm rot="0">
            <a:off x="3865245" y="1076325"/>
            <a:ext cx="7031990" cy="5553710"/>
          </a:xfrm>
          <a:prstGeom prst="rect"/>
          <a:noFill/>
        </p:spPr>
      </p:pic>
      <p:grpSp>
        <p:nvGrpSpPr>
          <p:cNvPr id="97" name="그룹 96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8" name="도형 97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9" name="도형 98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308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5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게시글의 형태로 글 업로드, 수정, 삭제, 댓글, 조회수 기능 구현</a:t>
              </a: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5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사용자가 직접 구매목록에서 선택한 재료들을 묶음 상품으로 만들어 판매</a:t>
              </a: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5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페이징을 통해 Best recipe를 제외하고 12개의 상품 조회 가능</a:t>
              </a: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5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 Best Recipe는 조회수 순에 따라 3개의 게시글 확인 가능</a:t>
              </a: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09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마이레시피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310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6" t="11657" r="18679" b="14935"/>
          <a:stretch>
            <a:fillRect/>
          </a:stretch>
        </p:blipFill>
        <p:spPr>
          <a:xfrm rot="0">
            <a:off x="2828925" y="1114425"/>
            <a:ext cx="3477260" cy="5553710"/>
          </a:xfrm>
          <a:prstGeom prst="rect"/>
          <a:noFill/>
          <a:ln w="0">
            <a:noFill/>
            <a:prstDash/>
          </a:ln>
        </p:spPr>
      </p:pic>
      <p:grpSp>
        <p:nvGrpSpPr>
          <p:cNvPr id="315" name="그룹 314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316" name="도형 315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17" name="도형 316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3" t="12491" r="17866" b="55282"/>
          <a:stretch>
            <a:fillRect/>
          </a:stretch>
        </p:blipFill>
        <p:spPr>
          <a:xfrm rot="0">
            <a:off x="7248525" y="1047750"/>
            <a:ext cx="3896360" cy="4144010"/>
          </a:xfrm>
          <a:prstGeom prst="rect"/>
          <a:noFill/>
        </p:spPr>
      </p:pic>
      <p:pic>
        <p:nvPicPr>
          <p:cNvPr id="319" name="그림 3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7" t="71805" r="17560" b="15833"/>
          <a:stretch>
            <a:fillRect/>
          </a:stretch>
        </p:blipFill>
        <p:spPr>
          <a:xfrm rot="0">
            <a:off x="7143750" y="5257800"/>
            <a:ext cx="4001135" cy="1619885"/>
          </a:xfrm>
          <a:prstGeom prst="rect"/>
          <a:noFill/>
        </p:spPr>
      </p:pic>
      <p:cxnSp>
        <p:nvCxnSpPr>
          <p:cNvPr id="313" name="Rect 0"/>
          <p:cNvCxnSpPr/>
          <p:nvPr/>
        </p:nvCxnSpPr>
        <p:spPr>
          <a:xfrm rot="0">
            <a:off x="3886835" y="2389505"/>
            <a:ext cx="3590925" cy="635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308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t">
              <a:noAutofit/>
            </a:bodyPr>
            <a:lstStyle/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5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로그인 후에만 댓글 추가 가능</a:t>
              </a: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5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자신의 글에서만 수정, 삭제 출력 </a:t>
              </a: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5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09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마이레시피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315" name="Group 5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316" name="Rect 0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17" name="Rect 0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318" name="그림 317" descr="C:/Users/user/AppData/Roaming/PolarisOffice/ETemp/12252_14073464/fImage11342652268606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93" t="82350" r="16993" b="8453"/>
          <a:stretch>
            <a:fillRect/>
          </a:stretch>
        </p:blipFill>
        <p:spPr>
          <a:xfrm rot="0">
            <a:off x="4985385" y="1869440"/>
            <a:ext cx="4596130" cy="1339850"/>
          </a:xfrm>
          <a:prstGeom prst="rect"/>
          <a:noFill/>
        </p:spPr>
      </p:pic>
      <p:pic>
        <p:nvPicPr>
          <p:cNvPr id="319" name="그림 318" descr="C:/Users/user/AppData/Roaming/PolarisOffice/ETemp/12252_14073464/fImage11292342269297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93" t="84299" r="16980" b="7948"/>
          <a:stretch>
            <a:fillRect/>
          </a:stretch>
        </p:blipFill>
        <p:spPr>
          <a:xfrm rot="0">
            <a:off x="5121910" y="3895090"/>
            <a:ext cx="4323715" cy="1054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323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t">
              <a:noAutofit/>
            </a:bodyPr>
            <a:lstStyle/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장바구니담기 클릭시 장바구니에 상품이 담긴알림 확인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묶음 상품목록들이 자동적으로 장바구니로 1개씩 전</a:t>
              </a:r>
              <a:r>
                <a:rPr lang="ko-KR"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송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24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마이레시피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325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947410" y="4071620"/>
            <a:ext cx="5908040" cy="2544445"/>
          </a:xfrm>
          <a:prstGeom prst="rect"/>
          <a:noFill/>
          <a:ln w="0">
            <a:noFill/>
            <a:prstDash/>
          </a:ln>
        </p:spPr>
      </p:pic>
      <p:grpSp>
        <p:nvGrpSpPr>
          <p:cNvPr id="328" name="그룹 327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329" name="도형 328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30" name="도형 329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331" name="그림 330" descr="C:/Users/user/AppData/Roaming/PolarisOffice/ETemp/12252_14073464/fImage11342652270122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57" t="71805" r="17560" b="15833"/>
          <a:stretch>
            <a:fillRect/>
          </a:stretch>
        </p:blipFill>
        <p:spPr>
          <a:xfrm rot="0">
            <a:off x="3593465" y="1275080"/>
            <a:ext cx="5009515" cy="2016125"/>
          </a:xfrm>
          <a:prstGeom prst="rect"/>
          <a:noFill/>
        </p:spPr>
      </p:pic>
      <p:cxnSp>
        <p:nvCxnSpPr>
          <p:cNvPr id="327" name="Rect 0"/>
          <p:cNvCxnSpPr/>
          <p:nvPr/>
        </p:nvCxnSpPr>
        <p:spPr>
          <a:xfrm rot="0">
            <a:off x="8134350" y="1609725"/>
            <a:ext cx="635" cy="2600960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그림 3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1" t="33052" r="18552" b="25412"/>
          <a:stretch>
            <a:fillRect/>
          </a:stretch>
        </p:blipFill>
        <p:spPr>
          <a:xfrm rot="0">
            <a:off x="5991225" y="1533525"/>
            <a:ext cx="4563110" cy="3448685"/>
          </a:xfrm>
          <a:prstGeom prst="rect"/>
          <a:noFill/>
        </p:spPr>
      </p:pic>
      <p:grpSp>
        <p:nvGrpSpPr>
          <p:cNvPr id="335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336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’내레시피 올리기’ 버튼을 클릭시 마이페이지의 내레시피로 연결되어 게시글을 업로드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재료선택 클릭시 사용자가 구매한 목록들을 조회되면서 선택할 시 묶음상품으로 판매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37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마이레시피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338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497455" y="1385570"/>
            <a:ext cx="3318510" cy="4468495"/>
          </a:xfrm>
          <a:prstGeom prst="rect"/>
          <a:noFill/>
          <a:ln w="0">
            <a:noFill/>
            <a:prstDash/>
          </a:ln>
        </p:spPr>
      </p:pic>
      <p:pic>
        <p:nvPicPr>
          <p:cNvPr id="340" name="Picture 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9648825" y="4403090"/>
            <a:ext cx="2543810" cy="2341245"/>
          </a:xfrm>
          <a:prstGeom prst="rect"/>
          <a:noFill/>
          <a:ln w="0">
            <a:noFill/>
            <a:prstDash/>
          </a:ln>
        </p:spPr>
      </p:pic>
      <p:cxnSp>
        <p:nvCxnSpPr>
          <p:cNvPr id="341" name="Rect 0"/>
          <p:cNvCxnSpPr/>
          <p:nvPr/>
        </p:nvCxnSpPr>
        <p:spPr>
          <a:xfrm rot="0">
            <a:off x="8201025" y="4724400"/>
            <a:ext cx="1591310" cy="635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Rect 0"/>
          <p:cNvCxnSpPr/>
          <p:nvPr/>
        </p:nvCxnSpPr>
        <p:spPr>
          <a:xfrm rot="0">
            <a:off x="5159375" y="2000885"/>
            <a:ext cx="937260" cy="635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그룹 342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344" name="도형 343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45" name="도형 344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2365" cy="6880860"/>
            <a:chOff x="0" y="0"/>
            <a:chExt cx="2412365" cy="6880860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140" cy="688086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이벤트 내용을 간략하게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알 수 있는 이벤트 배너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출력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배너 클릭 시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이벤트 주제와 관련된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상품이미지나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상품제목, 상품설명을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클릭 시 상품 상세설명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페이지로 넘어가서 자세한 정보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2365" cy="680720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1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이달의 이벤트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45" t="15096" r="16462" b="14607"/>
          <a:stretch>
            <a:fillRect/>
          </a:stretch>
        </p:blipFill>
        <p:spPr>
          <a:xfrm rot="0">
            <a:off x="3028950" y="1285875"/>
            <a:ext cx="4258310" cy="4991735"/>
          </a:xfrm>
          <a:prstGeom prst="rect"/>
          <a:noFill/>
        </p:spPr>
      </p:pic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81" t="12401" r="20763" b="13176"/>
          <a:stretch>
            <a:fillRect/>
          </a:stretch>
        </p:blipFill>
        <p:spPr>
          <a:xfrm rot="0">
            <a:off x="7772400" y="1190625"/>
            <a:ext cx="3562985" cy="5086985"/>
          </a:xfrm>
          <a:prstGeom prst="rect"/>
          <a:noFill/>
        </p:spPr>
      </p:pic>
      <p:cxnSp>
        <p:nvCxnSpPr>
          <p:cNvPr id="22" name="Rect 0"/>
          <p:cNvCxnSpPr/>
          <p:nvPr/>
        </p:nvCxnSpPr>
        <p:spPr>
          <a:xfrm rot="0" flipV="1">
            <a:off x="6029325" y="4330700"/>
            <a:ext cx="1916430" cy="1194435"/>
          </a:xfrm>
          <a:prstGeom prst="straightConnector1"/>
          <a:ln w="15875" cap="flat" cmpd="sng">
            <a:solidFill>
              <a:srgbClr val="14B9B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8" name="도형 97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9" name="도형 98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5"/>
          <p:cNvGrpSpPr/>
          <p:nvPr/>
        </p:nvGrpSpPr>
        <p:grpSpPr>
          <a:xfrm>
            <a:off x="3865245" y="193675"/>
            <a:ext cx="6967855" cy="772160"/>
            <a:chOff x="3865245" y="193675"/>
            <a:chExt cx="6967855" cy="772160"/>
          </a:xfrm>
        </p:grpSpPr>
        <p:sp>
          <p:nvSpPr>
            <p:cNvPr id="80" name="Rect 0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610" t="3776" r="17346" b="54854"/>
          <a:stretch>
            <a:fillRect/>
          </a:stretch>
        </p:blipFill>
        <p:spPr>
          <a:xfrm rot="0">
            <a:off x="2477770" y="1539875"/>
            <a:ext cx="5207635" cy="5095240"/>
          </a:xfrm>
          <a:prstGeom prst="rect"/>
          <a:noFill/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57" t="27984" r="18237" b="15760"/>
          <a:stretch>
            <a:fillRect/>
          </a:stretch>
        </p:blipFill>
        <p:spPr>
          <a:xfrm rot="0">
            <a:off x="7734300" y="1539240"/>
            <a:ext cx="4385945" cy="5086985"/>
          </a:xfrm>
          <a:prstGeom prst="rect"/>
          <a:noFill/>
        </p:spPr>
      </p:pic>
      <p:cxnSp>
        <p:nvCxnSpPr>
          <p:cNvPr id="87" name="도형 86"/>
          <p:cNvCxnSpPr/>
          <p:nvPr/>
        </p:nvCxnSpPr>
        <p:spPr>
          <a:xfrm rot="0" flipV="1">
            <a:off x="7353300" y="1757680"/>
            <a:ext cx="1341755" cy="3091180"/>
          </a:xfrm>
          <a:prstGeom prst="straightConnector1"/>
          <a:ln w="19050" cap="flat" cmpd="sng">
            <a:solidFill>
              <a:srgbClr val="14B9B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 rot="0">
            <a:off x="0" y="0"/>
            <a:ext cx="2412365" cy="6880860"/>
            <a:chOff x="0" y="0"/>
            <a:chExt cx="2412365" cy="6880860"/>
          </a:xfrm>
        </p:grpSpPr>
        <p:sp>
          <p:nvSpPr>
            <p:cNvPr id="91" name="도형 9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마이페이지 상단에 회원의 기본 정보가 출력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되며, 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회원의 등급, 이름, 혜택, 현재 마일리지를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마이페이지 메인 페이지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2018년부터 년도별 기간 주문내역 검색이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 제목을 누르면 주문 상세 내역 페이지로 넘어가서 자세한 정보를 확인가능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주문 내역 옆 1:1 문의를 누르면 주문 내역에 대한 문의를 남길 수 있음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2" name="도형 91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마이페이지 - 주문내역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93" name="도형 92"/>
          <p:cNvSpPr>
            <a:spLocks/>
          </p:cNvSpPr>
          <p:nvPr/>
        </p:nvSpPr>
        <p:spPr>
          <a:xfrm rot="0">
            <a:off x="7019925" y="4152900"/>
            <a:ext cx="448310" cy="191135"/>
          </a:xfrm>
          <a:prstGeom prst="rect"/>
          <a:noFill/>
          <a:ln w="1905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930" t="5145" r="36571" b="78063"/>
          <a:stretch>
            <a:fillRect/>
          </a:stretch>
        </p:blipFill>
        <p:spPr>
          <a:xfrm rot="0">
            <a:off x="8270240" y="1760220"/>
            <a:ext cx="3231515" cy="1109980"/>
          </a:xfrm>
          <a:prstGeom prst="rect"/>
          <a:noFill/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644" t="27698" r="20094" b="17221"/>
          <a:stretch>
            <a:fillRect/>
          </a:stretch>
        </p:blipFill>
        <p:spPr>
          <a:xfrm rot="0">
            <a:off x="8058150" y="3733800"/>
            <a:ext cx="3991610" cy="2572385"/>
          </a:xfrm>
          <a:prstGeom prst="rect"/>
          <a:noFill/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87" t="37627" r="17156" b="20698"/>
          <a:stretch>
            <a:fillRect/>
          </a:stretch>
        </p:blipFill>
        <p:spPr>
          <a:xfrm rot="0">
            <a:off x="2486025" y="1924050"/>
            <a:ext cx="5443855" cy="3714750"/>
          </a:xfrm>
          <a:prstGeom prst="rect"/>
          <a:noFill/>
        </p:spPr>
      </p:pic>
      <p:cxnSp>
        <p:nvCxnSpPr>
          <p:cNvPr id="88" name="도형 87"/>
          <p:cNvCxnSpPr/>
          <p:nvPr/>
        </p:nvCxnSpPr>
        <p:spPr>
          <a:xfrm rot="0" flipV="1">
            <a:off x="7467600" y="2409825"/>
            <a:ext cx="1048385" cy="772795"/>
          </a:xfrm>
          <a:prstGeom prst="straightConnector1"/>
          <a:ln w="15875" cap="flat" cmpd="sng">
            <a:solidFill>
              <a:srgbClr val="14B9B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도형 88"/>
          <p:cNvCxnSpPr/>
          <p:nvPr/>
        </p:nvCxnSpPr>
        <p:spPr>
          <a:xfrm rot="0">
            <a:off x="9906000" y="2628900"/>
            <a:ext cx="635" cy="1400810"/>
          </a:xfrm>
          <a:prstGeom prst="straightConnector1"/>
          <a:ln w="15875" cap="flat" cmpd="sng">
            <a:solidFill>
              <a:srgbClr val="14B9B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/>
          <p:cNvGrpSpPr/>
          <p:nvPr/>
        </p:nvGrpSpPr>
        <p:grpSpPr>
          <a:xfrm rot="0">
            <a:off x="0" y="0"/>
            <a:ext cx="2412365" cy="6880860"/>
            <a:chOff x="0" y="0"/>
            <a:chExt cx="2412365" cy="6880860"/>
          </a:xfrm>
        </p:grpSpPr>
        <p:sp>
          <p:nvSpPr>
            <p:cNvPr id="94" name="도형 93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회원이 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찜목록으로 등록한 상품들을 불러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옴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개별삭제, 개별장바구니담기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가 가능하고, 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체크박스로 선택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하면 다중 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삭제, 장바구니담기 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찜목록 삭제를 하면 곧바로 목록에서 사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라지며, 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장바구니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담기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는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모달창에서 추가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5" name="도형 94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마이페이지 - 찜목록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7" name="도형 96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8" name="도형 97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5"/>
          <p:cNvGrpSpPr/>
          <p:nvPr/>
        </p:nvGrpSpPr>
        <p:grpSpPr>
          <a:xfrm>
            <a:off x="2617470" y="279400"/>
            <a:ext cx="6968490" cy="772795"/>
            <a:chOff x="2617470" y="279400"/>
            <a:chExt cx="6968490" cy="772795"/>
          </a:xfrm>
        </p:grpSpPr>
        <p:sp>
          <p:nvSpPr>
            <p:cNvPr id="80" name="Rect 0"/>
            <p:cNvSpPr>
              <a:spLocks/>
            </p:cNvSpPr>
            <p:nvPr/>
          </p:nvSpPr>
          <p:spPr>
            <a:xfrm>
              <a:off x="2617470" y="279400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개발 환경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914400" eaLnBrk="1" latinLnBrk="0" hangingPunct="1">
                <a:buFontTx/>
                <a:buNone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>
              <a:off x="2617470" y="279400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01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85" name="도형 84"/>
          <p:cNvSpPr>
            <a:spLocks/>
          </p:cNvSpPr>
          <p:nvPr/>
        </p:nvSpPr>
        <p:spPr>
          <a:xfrm rot="5400000">
            <a:off x="1077595" y="2712085"/>
            <a:ext cx="922020" cy="79502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64818D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lt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5400000">
            <a:off x="5403215" y="2715895"/>
            <a:ext cx="922020" cy="79502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64818D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lt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7" name="텍스트 상자 86"/>
          <p:cNvSpPr txBox="1">
            <a:spLocks/>
          </p:cNvSpPr>
          <p:nvPr/>
        </p:nvSpPr>
        <p:spPr>
          <a:xfrm rot="0">
            <a:off x="5469255" y="3684270"/>
            <a:ext cx="774065" cy="4013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900">
                <a:solidFill>
                  <a:srgbClr val="3F3F3F"/>
                </a:solidFill>
                <a:latin typeface="나눔고딕" charset="0"/>
                <a:ea typeface="나눔고딕" charset="0"/>
              </a:rPr>
              <a:t>CSS3</a:t>
            </a:r>
            <a:endParaRPr lang="ko-KR" altLang="en-US" sz="1900">
              <a:solidFill>
                <a:srgbClr val="3F3F3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8" name="텍스트 상자 87"/>
          <p:cNvSpPr txBox="1">
            <a:spLocks/>
          </p:cNvSpPr>
          <p:nvPr/>
        </p:nvSpPr>
        <p:spPr>
          <a:xfrm rot="0">
            <a:off x="5392420" y="4124960"/>
            <a:ext cx="902970" cy="2978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- Bootstrap</a:t>
            </a:r>
            <a:endParaRPr lang="ko-KR" altLang="en-US" sz="1100">
              <a:solidFill>
                <a:srgbClr val="3F3F3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9" name="텍스트 상자 88"/>
          <p:cNvSpPr txBox="1">
            <a:spLocks/>
          </p:cNvSpPr>
          <p:nvPr/>
        </p:nvSpPr>
        <p:spPr>
          <a:xfrm rot="0">
            <a:off x="1308100" y="3679190"/>
            <a:ext cx="508000" cy="4013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900">
                <a:solidFill>
                  <a:srgbClr val="3F3F3F"/>
                </a:solidFill>
                <a:latin typeface="나눔고딕" charset="0"/>
                <a:ea typeface="나눔고딕" charset="0"/>
              </a:rPr>
              <a:t>PC</a:t>
            </a:r>
            <a:endParaRPr lang="ko-KR" altLang="en-US" sz="1900">
              <a:solidFill>
                <a:srgbClr val="3F3F3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 rot="5400000">
            <a:off x="7620635" y="2710815"/>
            <a:ext cx="922020" cy="79502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64818D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lt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1" name="텍스트 상자 90"/>
          <p:cNvSpPr txBox="1">
            <a:spLocks/>
          </p:cNvSpPr>
          <p:nvPr/>
        </p:nvSpPr>
        <p:spPr>
          <a:xfrm rot="0">
            <a:off x="7475220" y="3691255"/>
            <a:ext cx="1317625" cy="4013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900">
                <a:solidFill>
                  <a:srgbClr val="3F3F3F"/>
                </a:solidFill>
                <a:latin typeface="나눔고딕" charset="0"/>
                <a:ea typeface="나눔고딕" charset="0"/>
              </a:rPr>
              <a:t>JavaScript</a:t>
            </a:r>
            <a:endParaRPr lang="ko-KR" altLang="en-US" sz="1900">
              <a:solidFill>
                <a:srgbClr val="3F3F3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2" name="텍스트 상자 91"/>
          <p:cNvSpPr txBox="1">
            <a:spLocks/>
          </p:cNvSpPr>
          <p:nvPr/>
        </p:nvSpPr>
        <p:spPr>
          <a:xfrm rot="0">
            <a:off x="7742555" y="4144645"/>
            <a:ext cx="763905" cy="2628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- </a:t>
            </a:r>
            <a:r>
              <a:rPr lang="ko-KR"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jQuery</a:t>
            </a:r>
            <a:endParaRPr lang="ko-KR" altLang="en-US" sz="1100">
              <a:solidFill>
                <a:srgbClr val="3F3F3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3" name="그림 92"/>
          <p:cNvPicPr>
            <a:picLocks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257935" y="2826385"/>
            <a:ext cx="578485" cy="578485"/>
          </a:xfrm>
          <a:prstGeom prst="rect"/>
          <a:noFill/>
          <a:ln w="0">
            <a:noFill/>
            <a:prstDash/>
          </a:ln>
        </p:spPr>
      </p:pic>
      <p:sp>
        <p:nvSpPr>
          <p:cNvPr id="96" name="텍스트 상자 95"/>
          <p:cNvSpPr txBox="1">
            <a:spLocks/>
          </p:cNvSpPr>
          <p:nvPr/>
        </p:nvSpPr>
        <p:spPr>
          <a:xfrm rot="0">
            <a:off x="887095" y="4088765"/>
            <a:ext cx="1428115" cy="4324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buFontTx/>
              <a:buNone/>
            </a:pPr>
            <a:r>
              <a:rPr lang="ko-KR"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- </a:t>
            </a:r>
            <a:r>
              <a:rPr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64bit 운영 체제</a:t>
            </a:r>
            <a:endParaRPr lang="ko-KR" altLang="en-US" sz="1100">
              <a:solidFill>
                <a:srgbClr val="3F3F3F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buFontTx/>
              <a:buNone/>
            </a:pPr>
            <a:r>
              <a:rPr lang="ko-KR"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- </a:t>
            </a:r>
            <a:r>
              <a:rPr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x64 기반 프로세서</a:t>
            </a:r>
            <a:endParaRPr lang="ko-KR" altLang="en-US" sz="1100">
              <a:solidFill>
                <a:srgbClr val="3F3F3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7" name="도형 96"/>
          <p:cNvSpPr>
            <a:spLocks/>
          </p:cNvSpPr>
          <p:nvPr/>
        </p:nvSpPr>
        <p:spPr>
          <a:xfrm rot="5400000">
            <a:off x="9991725" y="2720340"/>
            <a:ext cx="922020" cy="79502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64818D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lt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8" name="텍스트 상자 97"/>
          <p:cNvSpPr txBox="1">
            <a:spLocks/>
          </p:cNvSpPr>
          <p:nvPr/>
        </p:nvSpPr>
        <p:spPr>
          <a:xfrm rot="0">
            <a:off x="10017760" y="3681730"/>
            <a:ext cx="951230" cy="4013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900">
                <a:solidFill>
                  <a:srgbClr val="3F3F3F"/>
                </a:solidFill>
                <a:latin typeface="나눔고딕" charset="0"/>
                <a:ea typeface="나눔고딕" charset="0"/>
              </a:rPr>
              <a:t>Server</a:t>
            </a:r>
            <a:endParaRPr lang="ko-KR" altLang="en-US" sz="1900">
              <a:solidFill>
                <a:srgbClr val="3F3F3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9" name="텍스트 상자 98"/>
          <p:cNvSpPr txBox="1">
            <a:spLocks/>
          </p:cNvSpPr>
          <p:nvPr/>
        </p:nvSpPr>
        <p:spPr>
          <a:xfrm rot="0">
            <a:off x="9650730" y="4088765"/>
            <a:ext cx="1911350" cy="2628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buFontTx/>
              <a:buNone/>
            </a:pPr>
            <a:r>
              <a:rPr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- jsp</a:t>
            </a:r>
            <a:endParaRPr lang="ko-KR" altLang="en-US" sz="1100">
              <a:solidFill>
                <a:srgbClr val="3F3F3F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buFontTx/>
              <a:buNone/>
            </a:pPr>
            <a:r>
              <a:rPr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- servlet</a:t>
            </a:r>
            <a:endParaRPr lang="ko-KR" altLang="en-US" sz="1100">
              <a:solidFill>
                <a:srgbClr val="3F3F3F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buFontTx/>
              <a:buNone/>
            </a:pPr>
            <a:r>
              <a:rPr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- WAS (apache tomcat)</a:t>
            </a:r>
            <a:endParaRPr lang="ko-KR" altLang="en-US" sz="1100">
              <a:solidFill>
                <a:srgbClr val="3F3F3F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buFontTx/>
              <a:buNone/>
            </a:pPr>
            <a:r>
              <a:rPr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- JSP Model 2 architecture</a:t>
            </a:r>
            <a:endParaRPr lang="ko-KR" altLang="en-US" sz="1100">
              <a:solidFill>
                <a:srgbClr val="3F3F3F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buFontTx/>
              <a:buNone/>
            </a:pPr>
            <a:r>
              <a:rPr sz="1100">
                <a:solidFill>
                  <a:srgbClr val="3F3F3F"/>
                </a:solidFill>
                <a:latin typeface="나눔고딕" charset="0"/>
                <a:ea typeface="나눔고딕" charset="0"/>
              </a:rPr>
              <a:t>- ajax</a:t>
            </a:r>
            <a:endParaRPr lang="ko-KR" altLang="en-US" sz="1100">
              <a:solidFill>
                <a:srgbClr val="3F3F3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165715" y="2811145"/>
            <a:ext cx="570865" cy="570865"/>
          </a:xfrm>
          <a:prstGeom prst="rect"/>
          <a:noFill/>
        </p:spPr>
      </p:pic>
      <p:sp>
        <p:nvSpPr>
          <p:cNvPr id="101" name="도형 100"/>
          <p:cNvSpPr>
            <a:spLocks/>
          </p:cNvSpPr>
          <p:nvPr/>
        </p:nvSpPr>
        <p:spPr>
          <a:xfrm rot="5400000">
            <a:off x="3221990" y="2709545"/>
            <a:ext cx="922020" cy="79502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64818D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lt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2" name="텍스트 상자 101"/>
          <p:cNvSpPr txBox="1">
            <a:spLocks/>
          </p:cNvSpPr>
          <p:nvPr/>
        </p:nvSpPr>
        <p:spPr>
          <a:xfrm rot="0">
            <a:off x="3166745" y="3686810"/>
            <a:ext cx="1013460" cy="4013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lang="ko-KR" sz="1900">
                <a:solidFill>
                  <a:srgbClr val="3F3F3F"/>
                </a:solidFill>
                <a:latin typeface="나눔고딕" charset="0"/>
                <a:ea typeface="나눔고딕" charset="0"/>
              </a:rPr>
              <a:t>HTML5</a:t>
            </a:r>
            <a:endParaRPr lang="ko-KR" altLang="en-US" sz="1900">
              <a:solidFill>
                <a:srgbClr val="3F3F3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5652135" y="2814320"/>
            <a:ext cx="426720" cy="601980"/>
          </a:xfrm>
          <a:prstGeom prst="rect"/>
          <a:noFill/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3170555" y="2805430"/>
            <a:ext cx="1043940" cy="617220"/>
          </a:xfrm>
          <a:prstGeom prst="rect"/>
          <a:noFill/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0">
            <a:off x="7758430" y="2764155"/>
            <a:ext cx="637540" cy="6667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35" t="42805" r="20661" b="27777"/>
          <a:stretch>
            <a:fillRect/>
          </a:stretch>
        </p:blipFill>
        <p:spPr>
          <a:xfrm rot="0">
            <a:off x="2530475" y="1504950"/>
            <a:ext cx="5033010" cy="2164080"/>
          </a:xfrm>
          <a:prstGeom prst="rect"/>
          <a:noFill/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93" t="37623" r="21222" b="30861"/>
          <a:stretch>
            <a:fillRect/>
          </a:stretch>
        </p:blipFill>
        <p:spPr>
          <a:xfrm rot="0">
            <a:off x="7696200" y="2343150"/>
            <a:ext cx="4396105" cy="2951480"/>
          </a:xfrm>
          <a:prstGeom prst="rect"/>
          <a:noFill/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57" t="42174" r="19582" b="26134"/>
          <a:stretch>
            <a:fillRect/>
          </a:stretch>
        </p:blipFill>
        <p:spPr>
          <a:xfrm rot="0">
            <a:off x="2521585" y="4249420"/>
            <a:ext cx="5033010" cy="2251075"/>
          </a:xfrm>
          <a:prstGeom prst="rect"/>
          <a:noFill/>
        </p:spPr>
      </p:pic>
      <p:grpSp>
        <p:nvGrpSpPr>
          <p:cNvPr id="96" name="그룹 9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97" name="도형 96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배송완료 30일 이내 상품 중, 후기를 작성하지 않은 상품이 작성가능 후기에 출력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 이름을 클릭하면 상품 페이지로 이동하고, 후기 작성하기를 누르면 해당 상품 후기 작성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후기 작성이 완료되면, 작성가능 후기에서는 사라지고 작성 완료 후기에 본인이 작성한 후기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8" name="도형 97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마이페이지 - 상품후기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100" name="도형 99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1" name="도형 100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32" t="23361" r="19141" b="27777"/>
          <a:stretch>
            <a:fillRect/>
          </a:stretch>
        </p:blipFill>
        <p:spPr>
          <a:xfrm rot="0">
            <a:off x="3883660" y="1679575"/>
            <a:ext cx="6625590" cy="4608195"/>
          </a:xfrm>
          <a:prstGeom prst="rect"/>
          <a:noFill/>
        </p:spPr>
      </p:pic>
      <p:grpSp>
        <p:nvGrpSpPr>
          <p:cNvPr id="99" name="그룹 98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100" name="도형 99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t">
              <a:noAutofit/>
            </a:bodyPr>
            <a:lstStyle/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회원의 마일리지 적립,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사용 내역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1" name="도형 10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마이페이지 - 마일리지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103" name="도형 102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4" name="도형 103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351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 마이페이지에서 ‘내레시피’ 에서 새게시글을 작성가능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수정하기, 삭제하기 모두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 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수정 시 재료는 수정 불가능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52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마이페이지</a:t>
              </a:r>
              <a:r>
                <a:rPr lang="ko-KR"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 - 내레시피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35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2" t="24372" r="19654" b="36012"/>
          <a:stretch>
            <a:fillRect/>
          </a:stretch>
        </p:blipFill>
        <p:spPr>
          <a:xfrm rot="0">
            <a:off x="2684780" y="930275"/>
            <a:ext cx="4211320" cy="2299335"/>
          </a:xfrm>
          <a:prstGeom prst="rect"/>
          <a:noFill/>
        </p:spPr>
      </p:pic>
      <p:pic>
        <p:nvPicPr>
          <p:cNvPr id="359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5" t="33967" r="19857" b="17268"/>
          <a:stretch>
            <a:fillRect/>
          </a:stretch>
        </p:blipFill>
        <p:spPr>
          <a:xfrm rot="0">
            <a:off x="7229475" y="929640"/>
            <a:ext cx="4911090" cy="5537835"/>
          </a:xfrm>
          <a:prstGeom prst="rect"/>
          <a:noFill/>
        </p:spPr>
      </p:pic>
      <p:pic>
        <p:nvPicPr>
          <p:cNvPr id="360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2" t="31067" r="19279" b="43179"/>
          <a:stretch>
            <a:fillRect/>
          </a:stretch>
        </p:blipFill>
        <p:spPr>
          <a:xfrm rot="0">
            <a:off x="2695575" y="4095115"/>
            <a:ext cx="4200525" cy="1588770"/>
          </a:xfrm>
          <a:prstGeom prst="rect"/>
          <a:noFill/>
        </p:spPr>
      </p:pic>
      <p:cxnSp>
        <p:nvCxnSpPr>
          <p:cNvPr id="361" name="Rect 0"/>
          <p:cNvCxnSpPr/>
          <p:nvPr/>
        </p:nvCxnSpPr>
        <p:spPr>
          <a:xfrm rot="0">
            <a:off x="6779895" y="1786255"/>
            <a:ext cx="711200" cy="635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Rect 0"/>
          <p:cNvCxnSpPr/>
          <p:nvPr/>
        </p:nvCxnSpPr>
        <p:spPr>
          <a:xfrm rot="0">
            <a:off x="6539865" y="2684780"/>
            <a:ext cx="635" cy="1578610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그룹 362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364" name="도형 363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65" name="도형 364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90" t="42296" r="18483" b="27527"/>
          <a:stretch>
            <a:fillRect/>
          </a:stretch>
        </p:blipFill>
        <p:spPr>
          <a:xfrm rot="0">
            <a:off x="2686685" y="1264285"/>
            <a:ext cx="4314190" cy="1819275"/>
          </a:xfrm>
          <a:prstGeom prst="rect"/>
          <a:noFill/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23" t="34212" r="18434" b="19194"/>
          <a:stretch>
            <a:fillRect/>
          </a:stretch>
        </p:blipFill>
        <p:spPr>
          <a:xfrm rot="0">
            <a:off x="2687320" y="3290570"/>
            <a:ext cx="4313555" cy="3421380"/>
          </a:xfrm>
          <a:prstGeom prst="rect"/>
          <a:noFill/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21" t="26641" r="29540" b="7445"/>
          <a:stretch>
            <a:fillRect/>
          </a:stretch>
        </p:blipFill>
        <p:spPr>
          <a:xfrm rot="0">
            <a:off x="8004175" y="1264285"/>
            <a:ext cx="3811270" cy="5369560"/>
          </a:xfrm>
          <a:prstGeom prst="rect"/>
          <a:noFill/>
        </p:spPr>
      </p:pic>
      <p:cxnSp>
        <p:nvCxnSpPr>
          <p:cNvPr id="88" name="도형 87"/>
          <p:cNvCxnSpPr/>
          <p:nvPr/>
        </p:nvCxnSpPr>
        <p:spPr>
          <a:xfrm rot="0" flipH="1">
            <a:off x="5257800" y="2667000"/>
            <a:ext cx="1905" cy="858520"/>
          </a:xfrm>
          <a:prstGeom prst="straightConnector1"/>
          <a:ln w="15875" cap="flat" cmpd="sng">
            <a:solidFill>
              <a:srgbClr val="14B9B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도형 88"/>
          <p:cNvCxnSpPr/>
          <p:nvPr/>
        </p:nvCxnSpPr>
        <p:spPr>
          <a:xfrm rot="0" flipV="1">
            <a:off x="5191125" y="5534025"/>
            <a:ext cx="2915920" cy="1010920"/>
          </a:xfrm>
          <a:prstGeom prst="straightConnector1"/>
          <a:ln w="15875" cap="flat" cmpd="sng">
            <a:solidFill>
              <a:srgbClr val="14B9B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100" name="도형 99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비밀번호를 통한 본인 확인 후 개인 정보 수정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개인 정보는 비밀번호, 이름, 이메일, 휴대폰, 생년월일 수정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이메일과 휴대폰은 인증절차를 거친 후 수정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탈퇴하기 버튼을 누르면 탈퇴 안내 페이지로 넘어가고, 비밀번호 확인 후 탈퇴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1" name="도형 10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마이페이지 - 정보수정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103" name="도형 102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4" name="도형 103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97" t="15398" r="14131" b="17174"/>
          <a:stretch>
            <a:fillRect/>
          </a:stretch>
        </p:blipFill>
        <p:spPr>
          <a:xfrm rot="0">
            <a:off x="2647950" y="1647825"/>
            <a:ext cx="4753610" cy="4839335"/>
          </a:xfrm>
          <a:prstGeom prst="rect"/>
          <a:noFill/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19" t="25129" r="20516" b="18185"/>
          <a:stretch>
            <a:fillRect/>
          </a:stretch>
        </p:blipFill>
        <p:spPr>
          <a:xfrm rot="0">
            <a:off x="7486650" y="1866900"/>
            <a:ext cx="4486910" cy="4413250"/>
          </a:xfrm>
          <a:prstGeom prst="rect"/>
          <a:noFill/>
        </p:spPr>
      </p:pic>
      <p:grpSp>
        <p:nvGrpSpPr>
          <p:cNvPr id="102" name="그룹 101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103" name="도형 102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4" name="도형 103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106" name="도형 105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마이페이지 상단의 전체 등급 보기를 누르면 전체 등급별 혜택과 등급적용 내용, 적립금 지급 안내사항 등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다음달 나의 예상 등급을 누르면 회원의 당월 사용 금액에 따른 다음달 등급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7" name="도형 106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마이페이지 - 등급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2365" cy="6880860"/>
            <a:chOff x="0" y="0"/>
            <a:chExt cx="2412365" cy="6880860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공지사항 목록에서 제목을 클릭하면 공지사항 내부로 이동되며 조회수 자동 증가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공지사항 목록에서 검색어를 입력하고 버튼을 누르면 제목 또는 내용에 해당 단어를 포함한 공지사항 목록 출력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페이징 기능 활성화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공지사항의 번호, 제목, 작성일, 조회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고객센터 - </a:t>
              </a: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공지사항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64" t="32086" r="22508" b="27915"/>
          <a:stretch>
            <a:fillRect/>
          </a:stretch>
        </p:blipFill>
        <p:spPr>
          <a:xfrm rot="0">
            <a:off x="2911475" y="1138555"/>
            <a:ext cx="3771900" cy="2458085"/>
          </a:xfrm>
          <a:prstGeom prst="rect"/>
          <a:noFill/>
        </p:spPr>
      </p:pic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44" t="32520" r="22718" b="48553"/>
          <a:stretch>
            <a:fillRect/>
          </a:stretch>
        </p:blipFill>
        <p:spPr>
          <a:xfrm rot="0">
            <a:off x="7425690" y="5039360"/>
            <a:ext cx="4334510" cy="1333500"/>
          </a:xfrm>
          <a:prstGeom prst="rect"/>
          <a:noFill/>
        </p:spPr>
      </p:pic>
      <p:pic>
        <p:nvPicPr>
          <p:cNvPr id="9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37" t="31654" r="22717" b="25967"/>
          <a:stretch>
            <a:fillRect/>
          </a:stretch>
        </p:blipFill>
        <p:spPr>
          <a:xfrm rot="0">
            <a:off x="7305675" y="1165860"/>
            <a:ext cx="4455160" cy="2439670"/>
          </a:xfrm>
          <a:prstGeom prst="rect"/>
          <a:noFill/>
        </p:spPr>
      </p:pic>
      <p:pic>
        <p:nvPicPr>
          <p:cNvPr id="91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47" t="32124" r="30265" b="29634"/>
          <a:stretch>
            <a:fillRect/>
          </a:stretch>
        </p:blipFill>
        <p:spPr>
          <a:xfrm rot="0">
            <a:off x="2868295" y="3932555"/>
            <a:ext cx="3815715" cy="2526665"/>
          </a:xfrm>
          <a:prstGeom prst="rect"/>
          <a:noFill/>
        </p:spPr>
      </p:pic>
      <p:sp>
        <p:nvSpPr>
          <p:cNvPr id="92" name="Rect 0"/>
          <p:cNvSpPr>
            <a:spLocks/>
          </p:cNvSpPr>
          <p:nvPr/>
        </p:nvSpPr>
        <p:spPr>
          <a:xfrm rot="0">
            <a:off x="3226435" y="1682750"/>
            <a:ext cx="1995805" cy="132080"/>
          </a:xfrm>
          <a:prstGeom prst="rect"/>
          <a:noFill/>
          <a:ln w="2540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3" name="Rect 0"/>
          <p:cNvCxnSpPr>
            <a:stCxn id="92" idx="3"/>
          </p:cNvCxnSpPr>
          <p:nvPr/>
        </p:nvCxnSpPr>
        <p:spPr>
          <a:xfrm rot="0">
            <a:off x="5221605" y="1748155"/>
            <a:ext cx="2170430" cy="635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 0"/>
          <p:cNvSpPr>
            <a:spLocks/>
          </p:cNvSpPr>
          <p:nvPr/>
        </p:nvSpPr>
        <p:spPr>
          <a:xfrm rot="0">
            <a:off x="5503545" y="6226175"/>
            <a:ext cx="1024255" cy="155575"/>
          </a:xfrm>
          <a:prstGeom prst="rect"/>
          <a:noFill/>
          <a:ln w="2540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5" name="Rect 0"/>
          <p:cNvCxnSpPr/>
          <p:nvPr/>
        </p:nvCxnSpPr>
        <p:spPr>
          <a:xfrm rot="0" flipV="1">
            <a:off x="6526530" y="5749290"/>
            <a:ext cx="857885" cy="555625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106" name="도형 105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7" name="도형 106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233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메인 하단메뉴를 통해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1:1 문의 페이지로 이동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사용자가 남긴 문의글에 관리자만 답변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번호, 카테고리, 제목, 작성일 조회가능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페이징 기능 활성화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34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고객센터 - </a:t>
              </a: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1:1 문의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235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 t="42752" r="15959" b="32102"/>
          <a:stretch>
            <a:fillRect/>
          </a:stretch>
        </p:blipFill>
        <p:spPr>
          <a:xfrm rot="0">
            <a:off x="4219575" y="1238250"/>
            <a:ext cx="4953635" cy="2038985"/>
          </a:xfrm>
          <a:prstGeom prst="rect"/>
          <a:noFill/>
          <a:ln w="0">
            <a:noFill/>
            <a:prstDash/>
          </a:ln>
        </p:spPr>
      </p:pic>
      <p:pic>
        <p:nvPicPr>
          <p:cNvPr id="236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6" t="42263" r="18196" b="25849"/>
          <a:stretch>
            <a:fillRect/>
          </a:stretch>
        </p:blipFill>
        <p:spPr>
          <a:xfrm rot="0">
            <a:off x="4219575" y="3705225"/>
            <a:ext cx="4848860" cy="2781935"/>
          </a:xfrm>
          <a:prstGeom prst="rect"/>
          <a:noFill/>
          <a:ln w="0">
            <a:noFill/>
            <a:prstDash/>
          </a:ln>
        </p:spPr>
      </p:pic>
      <p:cxnSp>
        <p:nvCxnSpPr>
          <p:cNvPr id="237" name="Rect 0"/>
          <p:cNvCxnSpPr/>
          <p:nvPr/>
        </p:nvCxnSpPr>
        <p:spPr>
          <a:xfrm rot="0">
            <a:off x="5486400" y="2057400"/>
            <a:ext cx="635" cy="1838960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그룹 237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239" name="도형 238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40" name="도형 239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246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문의작성 버튼을 통해 게시글 등록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로그인 후에만 이용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제목, 주문번호, 내용, 첨부사진 입력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주문번호 조회 시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 로그인 한 사용자의 모든 주문 목록 확인 가능하며 선택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47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고객센터 - </a:t>
              </a: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1:1 문의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248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3" t="40999" r="15960" b="31769"/>
          <a:stretch>
            <a:fillRect/>
          </a:stretch>
        </p:blipFill>
        <p:spPr>
          <a:xfrm rot="0">
            <a:off x="2724150" y="1114425"/>
            <a:ext cx="4124960" cy="1991360"/>
          </a:xfrm>
          <a:prstGeom prst="rect"/>
          <a:noFill/>
          <a:ln w="0">
            <a:noFill/>
            <a:prstDash/>
          </a:ln>
        </p:spPr>
      </p:pic>
      <p:pic>
        <p:nvPicPr>
          <p:cNvPr id="249" name="Picture 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9" t="40764" r="17606" b="23188"/>
          <a:stretch>
            <a:fillRect/>
          </a:stretch>
        </p:blipFill>
        <p:spPr>
          <a:xfrm rot="0">
            <a:off x="3638550" y="3438525"/>
            <a:ext cx="4810760" cy="3248660"/>
          </a:xfrm>
          <a:prstGeom prst="rect"/>
          <a:noFill/>
          <a:ln w="0">
            <a:noFill/>
            <a:prstDash/>
          </a:ln>
        </p:spPr>
      </p:pic>
      <p:cxnSp>
        <p:nvCxnSpPr>
          <p:cNvPr id="250" name="Rect 0"/>
          <p:cNvCxnSpPr/>
          <p:nvPr/>
        </p:nvCxnSpPr>
        <p:spPr>
          <a:xfrm rot="0">
            <a:off x="4676775" y="2847975"/>
            <a:ext cx="635" cy="772160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Group 5"/>
          <p:cNvGrpSpPr/>
          <p:nvPr/>
        </p:nvGrpSpPr>
        <p:grpSpPr>
          <a:xfrm rot="0">
            <a:off x="8742680" y="1322070"/>
            <a:ext cx="2814320" cy="5535930"/>
            <a:chOff x="8742680" y="1322070"/>
            <a:chExt cx="2814320" cy="5535930"/>
          </a:xfrm>
        </p:grpSpPr>
        <p:pic>
          <p:nvPicPr>
            <p:cNvPr id="253" name="Picture "/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4" b="60421"/>
            <a:stretch>
              <a:fillRect/>
            </a:stretch>
          </p:blipFill>
          <p:spPr>
            <a:xfrm rot="0">
              <a:off x="8742680" y="1322070"/>
              <a:ext cx="2814320" cy="4541520"/>
            </a:xfrm>
            <a:prstGeom prst="rect"/>
            <a:noFill/>
            <a:ln w="0">
              <a:noFill/>
              <a:prstDash/>
            </a:ln>
          </p:spPr>
        </p:pic>
        <p:pic>
          <p:nvPicPr>
            <p:cNvPr id="254" name="Picture "/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4" t="91332"/>
            <a:stretch>
              <a:fillRect/>
            </a:stretch>
          </p:blipFill>
          <p:spPr>
            <a:xfrm rot="0">
              <a:off x="8742680" y="5863590"/>
              <a:ext cx="2814320" cy="994410"/>
            </a:xfrm>
            <a:prstGeom prst="rect"/>
            <a:noFill/>
            <a:ln w="0">
              <a:noFill/>
              <a:prstDash/>
            </a:ln>
          </p:spPr>
        </p:pic>
      </p:grpSp>
      <p:grpSp>
        <p:nvGrpSpPr>
          <p:cNvPr id="255" name="그룹 254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256" name="도형 255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57" name="도형 256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cxnSp>
        <p:nvCxnSpPr>
          <p:cNvPr id="251" name="Rect 0"/>
          <p:cNvCxnSpPr/>
          <p:nvPr/>
        </p:nvCxnSpPr>
        <p:spPr>
          <a:xfrm rot="0" flipV="1">
            <a:off x="5724525" y="1733550"/>
            <a:ext cx="3115310" cy="2391410"/>
          </a:xfrm>
          <a:prstGeom prst="straightConnector1"/>
          <a:noFill/>
          <a:ln w="15875" cap="flat" cmpd="sng">
            <a:solidFill>
              <a:srgbClr val="14B9B7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>
            <a:lumMod val="95000"/>
            <a:lumOff val="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그룹 47"/>
          <p:cNvGrpSpPr/>
          <p:nvPr/>
        </p:nvGrpSpPr>
        <p:grpSpPr>
          <a:xfrm rot="0">
            <a:off x="3762375" y="2412365"/>
            <a:ext cx="4724400" cy="2377440"/>
            <a:chOff x="3762375" y="2412365"/>
            <a:chExt cx="4724400" cy="2377440"/>
          </a:xfrm>
        </p:grpSpPr>
        <p:sp>
          <p:nvSpPr>
            <p:cNvPr id="281" name="도형 44"/>
            <p:cNvSpPr>
              <a:spLocks/>
            </p:cNvSpPr>
            <p:nvPr/>
          </p:nvSpPr>
          <p:spPr>
            <a:xfrm rot="0" flipH="1">
              <a:off x="3789680" y="2435860"/>
              <a:ext cx="4697095" cy="2353945"/>
            </a:xfrm>
            <a:custGeom>
              <a:gdLst>
                <a:gd fmla="*/ 1130302 w 4696375" name="TX0"/>
                <a:gd fmla="*/ 1596573 h 2353020" name="TY0"/>
                <a:gd fmla="*/ 0 w 4696375" name="TX1"/>
                <a:gd fmla="*/ 1596573 h 2353020" name="TY1"/>
                <a:gd fmla="*/ 0 w 4696375" name="TX2"/>
                <a:gd fmla="*/ 2353019 h 2353020" name="TY2"/>
                <a:gd fmla="*/ 6688 w 4696375" name="TX3"/>
                <a:gd fmla="*/ 2338383 h 2353020" name="TY3"/>
                <a:gd fmla="*/ 263069 w 4696375" name="TX4"/>
                <a:gd fmla="*/ 1987080 h 2353020" name="TY4"/>
                <a:gd fmla="*/ 1085195 w 4696375" name="TX5"/>
                <a:gd fmla="*/ 1604521 h 2353020" name="TY5"/>
                <a:gd fmla="*/ 1121383 w 4696375" name="TX6"/>
                <a:gd fmla="*/ 1605138 h 2353020" name="TY6"/>
                <a:gd fmla="*/ 4696374 w 4696375" name="TX8"/>
                <a:gd fmla="*/ 0 h 2353020" name="TY8"/>
                <a:gd fmla="*/ 367707 w 4696375" name="TX9"/>
                <a:gd fmla="*/ 0 h 2353020" name="TY9"/>
                <a:gd fmla="*/ 1 w 4696375" name="TX10"/>
                <a:gd fmla="*/ 367706 h 2353020" name="TY10"/>
                <a:gd fmla="*/ 1 w 4696375" name="TX11"/>
                <a:gd fmla="*/ 1596571 h 2353020" name="TY11"/>
                <a:gd fmla="*/ 4328668 w 4696375" name="TX12"/>
                <a:gd fmla="*/ 1596571 h 2353020" name="TY12"/>
                <a:gd fmla="*/ 4696374 w 4696375" name="TX13"/>
                <a:gd fmla="*/ 1228865 h 235302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696375" h="2353020">
                  <a:moveTo>
                    <a:pt x="1130302" y="1596573"/>
                  </a:moveTo>
                  <a:lnTo>
                    <a:pt x="0" y="1596573"/>
                  </a:lnTo>
                  <a:lnTo>
                    <a:pt x="0" y="2353019"/>
                  </a:lnTo>
                  <a:lnTo>
                    <a:pt x="6688" y="2338383"/>
                  </a:lnTo>
                  <a:cubicBezTo>
                    <a:pt x="69516" y="2214433"/>
                    <a:pt x="155292" y="2094857"/>
                    <a:pt x="263069" y="1987080"/>
                  </a:cubicBezTo>
                  <a:cubicBezTo>
                    <a:pt x="505568" y="1744581"/>
                    <a:pt x="807796" y="1613465"/>
                    <a:pt x="1085195" y="1604521"/>
                  </a:cubicBezTo>
                  <a:lnTo>
                    <a:pt x="1121383" y="1605138"/>
                  </a:lnTo>
                  <a:close/>
                  <a:moveTo>
                    <a:pt x="4696374" y="0"/>
                  </a:moveTo>
                  <a:lnTo>
                    <a:pt x="367707" y="0"/>
                  </a:lnTo>
                  <a:cubicBezTo>
                    <a:pt x="164629" y="0"/>
                    <a:pt x="1" y="164628"/>
                    <a:pt x="1" y="367706"/>
                  </a:cubicBezTo>
                  <a:lnTo>
                    <a:pt x="1" y="1596571"/>
                  </a:lnTo>
                  <a:lnTo>
                    <a:pt x="4328668" y="1596571"/>
                  </a:lnTo>
                  <a:cubicBezTo>
                    <a:pt x="4531746" y="1596571"/>
                    <a:pt x="4696374" y="1431943"/>
                    <a:pt x="4696374" y="122886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  <a:effectLst>
              <a:outerShdw sx="100000" sy="100000" blurRad="0" dist="63500" dir="30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4800">
                <a:solidFill>
                  <a:srgbClr val="33A29C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2" name="도형 45"/>
            <p:cNvSpPr>
              <a:spLocks/>
            </p:cNvSpPr>
            <p:nvPr/>
          </p:nvSpPr>
          <p:spPr>
            <a:xfrm rot="0">
              <a:off x="3762375" y="2412365"/>
              <a:ext cx="504825" cy="504825"/>
            </a:xfrm>
            <a:prstGeom prst="diagStripe">
              <a:avLst>
                <a:gd name="adj" fmla="val 44819"/>
              </a:avLst>
            </a:prstGeom>
            <a:solidFill>
              <a:srgbClr val="33A29C"/>
            </a:solidFill>
            <a:ln w="0">
              <a:noFill/>
              <a:prstDash/>
            </a:ln>
            <a:effectLst>
              <a:outerShdw sx="100000" sy="100000" blurRad="0" dist="38100" dir="5400000" rotWithShape="0" algn="t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3" name="도형 46"/>
            <p:cNvSpPr>
              <a:spLocks/>
            </p:cNvSpPr>
            <p:nvPr/>
          </p:nvSpPr>
          <p:spPr>
            <a:xfrm rot="0">
              <a:off x="4512945" y="2890520"/>
              <a:ext cx="3048635" cy="1038860"/>
            </a:xfrm>
            <a:prstGeom prst="rect"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lang="ko-KR" sz="3200" i="1" b="1">
                  <a:solidFill>
                    <a:srgbClr val="33A29C"/>
                  </a:solidFill>
                  <a:latin typeface="나눔고딕" charset="0"/>
                  <a:ea typeface="나눔고딕" charset="0"/>
                </a:rPr>
                <a:t>관리자 기능구현</a:t>
              </a:r>
              <a:endParaRPr lang="ko-KR" altLang="en-US" sz="3200" i="1" b="1">
                <a:solidFill>
                  <a:srgbClr val="33A29C"/>
                </a:solidFill>
                <a:latin typeface="나눔고딕" charset="0"/>
                <a:ea typeface="나눔고딕" charset="0"/>
              </a:endParaRPr>
            </a:p>
            <a:p>
              <a:pPr marL="0" indent="0" rtl="0" algn="ctr" defTabSz="914400" eaLnBrk="1" latinLnBrk="0" hangingPunct="1">
                <a:buFontTx/>
                <a:buNone/>
              </a:pPr>
              <a:r>
                <a:rPr lang="ko-KR" sz="900">
                  <a:solidFill>
                    <a:srgbClr val="33A29C"/>
                  </a:solidFill>
                  <a:latin typeface="나눔고딕" charset="0"/>
                  <a:ea typeface="나눔고딕" charset="0"/>
                </a:rPr>
                <a:t> Market Hurry : Admin Page</a:t>
              </a:r>
              <a:endParaRPr lang="ko-KR" altLang="en-US" sz="900">
                <a:solidFill>
                  <a:srgbClr val="33A29C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27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올바른 아이디 비밀번호를 입력 시 로그인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45720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관리자는 회원가입이 불가능하며 아이디는 1개로 이용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최근 공지사항, 이달의 이벤트, 나만의 레시피 확인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7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관리자 - 로그인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277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" t="10746"/>
          <a:stretch>
            <a:fillRect/>
          </a:stretch>
        </p:blipFill>
        <p:spPr>
          <a:xfrm rot="0">
            <a:off x="2634615" y="1522095"/>
            <a:ext cx="9415145" cy="4250690"/>
          </a:xfrm>
          <a:prstGeom prst="rect"/>
          <a:noFill/>
          <a:ln w="0">
            <a:noFill/>
            <a:prstDash/>
          </a:ln>
        </p:spPr>
      </p:pic>
      <p:grpSp>
        <p:nvGrpSpPr>
          <p:cNvPr id="278" name="그룹 277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279" name="도형 278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80" name="도형 279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5"/>
          <p:cNvGrpSpPr/>
          <p:nvPr/>
        </p:nvGrpSpPr>
        <p:grpSpPr>
          <a:xfrm>
            <a:off x="2617470" y="279400"/>
            <a:ext cx="6967855" cy="772160"/>
            <a:chOff x="2617470" y="279400"/>
            <a:chExt cx="6967855" cy="772160"/>
          </a:xfrm>
        </p:grpSpPr>
        <p:sp>
          <p:nvSpPr>
            <p:cNvPr id="80" name="Rect 0"/>
            <p:cNvSpPr>
              <a:spLocks/>
            </p:cNvSpPr>
            <p:nvPr/>
          </p:nvSpPr>
          <p:spPr>
            <a:xfrm>
              <a:off x="2617470" y="279400"/>
              <a:ext cx="6968490" cy="772795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기획 의도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>
              <a:off x="2617470" y="279400"/>
              <a:ext cx="934085" cy="7727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2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107" name="도형 21"/>
          <p:cNvSpPr>
            <a:spLocks/>
          </p:cNvSpPr>
          <p:nvPr/>
        </p:nvSpPr>
        <p:spPr>
          <a:xfrm rot="0">
            <a:off x="2755265" y="1728470"/>
            <a:ext cx="890270" cy="850265"/>
          </a:xfrm>
          <a:prstGeom prst="ellipse"/>
          <a:solidFill>
            <a:schemeClr val="bg1">
              <a:lumMod val="85000"/>
            </a:schemeClr>
          </a:solidFill>
          <a:ln w="222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8" name="텍스트 상자 22"/>
          <p:cNvSpPr txBox="1">
            <a:spLocks/>
          </p:cNvSpPr>
          <p:nvPr/>
        </p:nvSpPr>
        <p:spPr>
          <a:xfrm rot="0">
            <a:off x="4038600" y="1834515"/>
            <a:ext cx="439420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소비자에게 신선한 식재료 구매와 다양한 레시피를 제공하고,관리자는 손쉽게 온라인 쇼핑몰을 관리 할 수 있다.</a:t>
            </a:r>
            <a:endParaRPr lang="ko-KR" altLang="en-US" sz="12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9" name="도형 23"/>
          <p:cNvSpPr>
            <a:spLocks/>
          </p:cNvSpPr>
          <p:nvPr/>
        </p:nvSpPr>
        <p:spPr>
          <a:xfrm rot="0">
            <a:off x="3069590" y="1892935"/>
            <a:ext cx="298450" cy="349885"/>
          </a:xfrm>
          <a:custGeom>
            <a:gdLst>
              <a:gd fmla="*/ 2538 w 2833" name="TX0"/>
              <a:gd fmla="*/ 2529 h 3474" name="TY0"/>
              <a:gd fmla="*/ 2517 w 2833" name="TX1"/>
              <a:gd fmla="*/ 2531 h 3474" name="TY1"/>
              <a:gd fmla="*/ 2496 w 2833" name="TX2"/>
              <a:gd fmla="*/ 2537 h 3474" name="TY2"/>
              <a:gd fmla="*/ 2476 w 2833" name="TX3"/>
              <a:gd fmla="*/ 2547 h 3474" name="TY3"/>
              <a:gd fmla="*/ 2459 w 2833" name="TX4"/>
              <a:gd fmla="*/ 2563 h 3474" name="TY4"/>
              <a:gd fmla="*/ 2124 w 2833" name="TX5"/>
              <a:gd fmla="*/ 2939 h 3474" name="TY5"/>
              <a:gd fmla="*/ 1950 w 2833" name="TX6"/>
              <a:gd fmla="*/ 2800 h 3474" name="TY6"/>
              <a:gd fmla="*/ 1930 w 2833" name="TX7"/>
              <a:gd fmla="*/ 2787 h 3474" name="TY7"/>
              <a:gd fmla="*/ 1909 w 2833" name="TX8"/>
              <a:gd fmla="*/ 2780 h 3474" name="TY8"/>
              <a:gd fmla="*/ 1888 w 2833" name="TX9"/>
              <a:gd fmla="*/ 2778 h 3474" name="TY9"/>
              <a:gd fmla="*/ 1866 w 2833" name="TX10"/>
              <a:gd fmla="*/ 2780 h 3474" name="TY10"/>
              <a:gd fmla="*/ 1845 w 2833" name="TX11"/>
              <a:gd fmla="*/ 2787 h 3474" name="TY11"/>
              <a:gd fmla="*/ 1826 w 2833" name="TX12"/>
              <a:gd fmla="*/ 2799 h 3474" name="TY12"/>
              <a:gd fmla="*/ 1810 w 2833" name="TX13"/>
              <a:gd fmla="*/ 2814 h 3474" name="TY13"/>
              <a:gd fmla="*/ 1797 w 2833" name="TX14"/>
              <a:gd fmla="*/ 2834 h 3474" name="TY14"/>
              <a:gd fmla="*/ 1791 w 2833" name="TX15"/>
              <a:gd fmla="*/ 2855 h 3474" name="TY15"/>
              <a:gd fmla="*/ 1788 w 2833" name="TX16"/>
              <a:gd fmla="*/ 2876 h 3474" name="TY16"/>
              <a:gd fmla="*/ 1791 w 2833" name="TX17"/>
              <a:gd fmla="*/ 2899 h 3474" name="TY17"/>
              <a:gd fmla="*/ 1797 w 2833" name="TX18"/>
              <a:gd fmla="*/ 2920 h 3474" name="TY18"/>
              <a:gd fmla="*/ 1809 w 2833" name="TX19"/>
              <a:gd fmla="*/ 2938 h 3474" name="TY19"/>
              <a:gd fmla="*/ 1826 w 2833" name="TX20"/>
              <a:gd fmla="*/ 2954 h 3474" name="TY20"/>
              <a:gd fmla="*/ 2073 w 2833" name="TX21"/>
              <a:gd fmla="*/ 3152 h 3474" name="TY21"/>
              <a:gd fmla="*/ 2093 w 2833" name="TX22"/>
              <a:gd fmla="*/ 3165 h 3474" name="TY22"/>
              <a:gd fmla="*/ 2114 w 2833" name="TX23"/>
              <a:gd fmla="*/ 3172 h 3474" name="TY23"/>
              <a:gd fmla="*/ 2135 w 2833" name="TX24"/>
              <a:gd fmla="*/ 3174 h 3474" name="TY24"/>
              <a:gd fmla="*/ 2156 w 2833" name="TX25"/>
              <a:gd fmla="*/ 3172 h 3474" name="TY25"/>
              <a:gd fmla="*/ 2175 w 2833" name="TX26"/>
              <a:gd fmla="*/ 3166 h 3474" name="TY26"/>
              <a:gd fmla="*/ 2194 w 2833" name="TX27"/>
              <a:gd fmla="*/ 3155 h 3474" name="TY27"/>
              <a:gd fmla="*/ 2210 w 2833" name="TX28"/>
              <a:gd fmla="*/ 3142 h 3474" name="TY28"/>
              <a:gd fmla="*/ 2607 w 2833" name="TX29"/>
              <a:gd fmla="*/ 2694 h 3474" name="TY29"/>
              <a:gd fmla="*/ 2620 w 2833" name="TX30"/>
              <a:gd fmla="*/ 2676 h 3474" name="TY30"/>
              <a:gd fmla="*/ 2628 w 2833" name="TX31"/>
              <a:gd fmla="*/ 2656 h 3474" name="TY31"/>
              <a:gd fmla="*/ 2633 w 2833" name="TX32"/>
              <a:gd fmla="*/ 2633 h 3474" name="TY32"/>
              <a:gd fmla="*/ 2631 w 2833" name="TX33"/>
              <a:gd fmla="*/ 2612 h 3474" name="TY33"/>
              <a:gd fmla="*/ 2625 w 2833" name="TX34"/>
              <a:gd fmla="*/ 2591 h 3474" name="TY34"/>
              <a:gd fmla="*/ 2615 w 2833" name="TX35"/>
              <a:gd fmla="*/ 2571 h 3474" name="TY35"/>
              <a:gd fmla="*/ 2599 w 2833" name="TX36"/>
              <a:gd fmla="*/ 2555 h 3474" name="TY36"/>
              <a:gd fmla="*/ 2580 w 2833" name="TX37"/>
              <a:gd fmla="*/ 2542 h 3474" name="TY37"/>
              <a:gd fmla="*/ 2560 w 2833" name="TX38"/>
              <a:gd fmla="*/ 2534 h 3474" name="TY38"/>
              <a:gd fmla="*/ 2538 w 2833" name="TX39"/>
              <a:gd fmla="*/ 2529 h 3474" name="TY39"/>
              <a:gd fmla="*/ 944 w 2833" name="TX41"/>
              <a:gd fmla="*/ 2430 h 3474" name="TY41"/>
              <a:gd fmla="*/ 1391 w 2833" name="TX42"/>
              <a:gd fmla="*/ 2430 h 3474" name="TY42"/>
              <a:gd fmla="*/ 1406 w 2833" name="TX43"/>
              <a:gd fmla="*/ 2433 h 3474" name="TY43"/>
              <a:gd fmla="*/ 1420 w 2833" name="TX44"/>
              <a:gd fmla="*/ 2440 h 3474" name="TY44"/>
              <a:gd fmla="*/ 1431 w 2833" name="TX45"/>
              <a:gd fmla="*/ 2450 h 3474" name="TY45"/>
              <a:gd fmla="*/ 1438 w 2833" name="TX46"/>
              <a:gd fmla="*/ 2464 h 3474" name="TY46"/>
              <a:gd fmla="*/ 1440 w 2833" name="TX47"/>
              <a:gd fmla="*/ 2480 h 3474" name="TY47"/>
              <a:gd fmla="*/ 1440 w 2833" name="TX48"/>
              <a:gd fmla="*/ 2529 h 3474" name="TY48"/>
              <a:gd fmla="*/ 1438 w 2833" name="TX49"/>
              <a:gd fmla="*/ 2545 h 3474" name="TY49"/>
              <a:gd fmla="*/ 1431 w 2833" name="TX50"/>
              <a:gd fmla="*/ 2559 h 3474" name="TY50"/>
              <a:gd fmla="*/ 1420 w 2833" name="TX51"/>
              <a:gd fmla="*/ 2569 h 3474" name="TY51"/>
              <a:gd fmla="*/ 1406 w 2833" name="TX52"/>
              <a:gd fmla="*/ 2577 h 3474" name="TY52"/>
              <a:gd fmla="*/ 1391 w 2833" name="TX53"/>
              <a:gd fmla="*/ 2579 h 3474" name="TY53"/>
              <a:gd fmla="*/ 944 w 2833" name="TX54"/>
              <a:gd fmla="*/ 2579 h 3474" name="TY54"/>
              <a:gd fmla="*/ 928 w 2833" name="TX55"/>
              <a:gd fmla="*/ 2577 h 3474" name="TY55"/>
              <a:gd fmla="*/ 914 w 2833" name="TX56"/>
              <a:gd fmla="*/ 2569 h 3474" name="TY56"/>
              <a:gd fmla="*/ 904 w 2833" name="TX57"/>
              <a:gd fmla="*/ 2559 h 3474" name="TY57"/>
              <a:gd fmla="*/ 896 w 2833" name="TX58"/>
              <a:gd fmla="*/ 2545 h 3474" name="TY58"/>
              <a:gd fmla="*/ 894 w 2833" name="TX59"/>
              <a:gd fmla="*/ 2529 h 3474" name="TY59"/>
              <a:gd fmla="*/ 894 w 2833" name="TX60"/>
              <a:gd fmla="*/ 2480 h 3474" name="TY60"/>
              <a:gd fmla="*/ 896 w 2833" name="TX61"/>
              <a:gd fmla="*/ 2464 h 3474" name="TY61"/>
              <a:gd fmla="*/ 904 w 2833" name="TX62"/>
              <a:gd fmla="*/ 2450 h 3474" name="TY62"/>
              <a:gd fmla="*/ 914 w 2833" name="TX63"/>
              <a:gd fmla="*/ 2440 h 3474" name="TY63"/>
              <a:gd fmla="*/ 928 w 2833" name="TX64"/>
              <a:gd fmla="*/ 2433 h 3474" name="TY64"/>
              <a:gd fmla="*/ 944 w 2833" name="TX65"/>
              <a:gd fmla="*/ 2430 h 3474" name="TY65"/>
              <a:gd fmla="*/ 769 w 2833" name="TX67"/>
              <a:gd fmla="*/ 2319 h 3474" name="TY67"/>
              <a:gd fmla="*/ 783 w 2833" name="TX68"/>
              <a:gd fmla="*/ 2322 h 3474" name="TY68"/>
              <a:gd fmla="*/ 795 w 2833" name="TX69"/>
              <a:gd fmla="*/ 2330 h 3474" name="TY69"/>
              <a:gd fmla="*/ 805 w 2833" name="TX70"/>
              <a:gd fmla="*/ 2341 h 3474" name="TY70"/>
              <a:gd fmla="*/ 810 w 2833" name="TX71"/>
              <a:gd fmla="*/ 2355 h 3474" name="TY71"/>
              <a:gd fmla="*/ 810 w 2833" name="TX72"/>
              <a:gd fmla="*/ 2368 h 3474" name="TY72"/>
              <a:gd fmla="*/ 807 w 2833" name="TX73"/>
              <a:gd fmla="*/ 2382 h 3474" name="TY73"/>
              <a:gd fmla="*/ 800 w 2833" name="TX74"/>
              <a:gd fmla="*/ 2395 h 3474" name="TY74"/>
              <a:gd fmla="*/ 616 w 2833" name="TX75"/>
              <a:gd fmla="*/ 2600 h 3474" name="TY75"/>
              <a:gd fmla="*/ 606 w 2833" name="TX76"/>
              <a:gd fmla="*/ 2608 h 3474" name="TY76"/>
              <a:gd fmla="*/ 594 w 2833" name="TX77"/>
              <a:gd fmla="*/ 2613 h 3474" name="TY77"/>
              <a:gd fmla="*/ 581 w 2833" name="TX78"/>
              <a:gd fmla="*/ 2616 h 3474" name="TY78"/>
              <a:gd fmla="*/ 567 w 2833" name="TX79"/>
              <a:gd fmla="*/ 2612 h 3474" name="TY79"/>
              <a:gd fmla="*/ 553 w 2833" name="TX80"/>
              <a:gd fmla="*/ 2605 h 3474" name="TY80"/>
              <a:gd fmla="*/ 439 w 2833" name="TX81"/>
              <a:gd fmla="*/ 2514 h 3474" name="TY81"/>
              <a:gd fmla="*/ 430 w 2833" name="TX82"/>
              <a:gd fmla="*/ 2503 h 3474" name="TY82"/>
              <a:gd fmla="*/ 423 w 2833" name="TX83"/>
              <a:gd fmla="*/ 2490 h 3474" name="TY83"/>
              <a:gd fmla="*/ 422 w 2833" name="TX84"/>
              <a:gd fmla="*/ 2477 h 3474" name="TY84"/>
              <a:gd fmla="*/ 425 w 2833" name="TX85"/>
              <a:gd fmla="*/ 2463 h 3474" name="TY85"/>
              <a:gd fmla="*/ 432 w 2833" name="TX86"/>
              <a:gd fmla="*/ 2449 h 3474" name="TY86"/>
              <a:gd fmla="*/ 442 w 2833" name="TX87"/>
              <a:gd fmla="*/ 2440 h 3474" name="TY87"/>
              <a:gd fmla="*/ 456 w 2833" name="TX88"/>
              <a:gd fmla="*/ 2435 h 3474" name="TY88"/>
              <a:gd fmla="*/ 470 w 2833" name="TX89"/>
              <a:gd fmla="*/ 2433 h 3474" name="TY89"/>
              <a:gd fmla="*/ 484 w 2833" name="TX90"/>
              <a:gd fmla="*/ 2436 h 3474" name="TY90"/>
              <a:gd fmla="*/ 496 w 2833" name="TX91"/>
              <a:gd fmla="*/ 2443 h 3474" name="TY91"/>
              <a:gd fmla="*/ 576 w 2833" name="TX92"/>
              <a:gd fmla="*/ 2507 h 3474" name="TY92"/>
              <a:gd fmla="*/ 731 w 2833" name="TX93"/>
              <a:gd fmla="*/ 2334 h 3474" name="TY93"/>
              <a:gd fmla="*/ 742 w 2833" name="TX94"/>
              <a:gd fmla="*/ 2324 h 3474" name="TY94"/>
              <a:gd fmla="*/ 755 w 2833" name="TX95"/>
              <a:gd fmla="*/ 2320 h 3474" name="TY95"/>
              <a:gd fmla="*/ 769 w 2833" name="TX96"/>
              <a:gd fmla="*/ 2319 h 3474" name="TY96"/>
              <a:gd fmla="*/ 2186 w 2833" name="TX98"/>
              <a:gd fmla="*/ 2182 h 3474" name="TY98"/>
              <a:gd fmla="*/ 2251 w 2833" name="TX99"/>
              <a:gd fmla="*/ 2185 h 3474" name="TY99"/>
              <a:gd fmla="*/ 2316 w 2833" name="TX100"/>
              <a:gd fmla="*/ 2196 h 3474" name="TY100"/>
              <a:gd fmla="*/ 2378 w 2833" name="TX101"/>
              <a:gd fmla="*/ 2212 h 3474" name="TY101"/>
              <a:gd fmla="*/ 2437 w 2833" name="TX102"/>
              <a:gd fmla="*/ 2233 h 3474" name="TY102"/>
              <a:gd fmla="*/ 2494 w 2833" name="TX103"/>
              <a:gd fmla="*/ 2260 h 3474" name="TY103"/>
              <a:gd fmla="*/ 2546 w 2833" name="TX104"/>
              <a:gd fmla="*/ 2293 h 3474" name="TY104"/>
              <a:gd fmla="*/ 2596 w 2833" name="TX105"/>
              <a:gd fmla="*/ 2329 h 3474" name="TY105"/>
              <a:gd fmla="*/ 2642 w 2833" name="TX106"/>
              <a:gd fmla="*/ 2371 h 3474" name="TY106"/>
              <a:gd fmla="*/ 2683 w 2833" name="TX107"/>
              <a:gd fmla="*/ 2417 h 3474" name="TY107"/>
              <a:gd fmla="*/ 2721 w 2833" name="TX108"/>
              <a:gd fmla="*/ 2466 h 3474" name="TY108"/>
              <a:gd fmla="*/ 2753 w 2833" name="TX109"/>
              <a:gd fmla="*/ 2520 h 3474" name="TY109"/>
              <a:gd fmla="*/ 2780 w 2833" name="TX110"/>
              <a:gd fmla="*/ 2577 h 3474" name="TY110"/>
              <a:gd fmla="*/ 2802 w 2833" name="TX111"/>
              <a:gd fmla="*/ 2636 h 3474" name="TY111"/>
              <a:gd fmla="*/ 2818 w 2833" name="TX112"/>
              <a:gd fmla="*/ 2698 h 3474" name="TY112"/>
              <a:gd fmla="*/ 2828 w 2833" name="TX113"/>
              <a:gd fmla="*/ 2761 h 3474" name="TY113"/>
              <a:gd fmla="*/ 2831 w 2833" name="TX114"/>
              <a:gd fmla="*/ 2827 h 3474" name="TY114"/>
              <a:gd fmla="*/ 2828 w 2833" name="TX115"/>
              <a:gd fmla="*/ 2893 h 3474" name="TY115"/>
              <a:gd fmla="*/ 2818 w 2833" name="TX116"/>
              <a:gd fmla="*/ 2958 h 3474" name="TY116"/>
              <a:gd fmla="*/ 2802 w 2833" name="TX117"/>
              <a:gd fmla="*/ 3019 h 3474" name="TY117"/>
              <a:gd fmla="*/ 2780 w 2833" name="TX118"/>
              <a:gd fmla="*/ 3079 h 3474" name="TY118"/>
              <a:gd fmla="*/ 2753 w 2833" name="TX119"/>
              <a:gd fmla="*/ 3134 h 3474" name="TY119"/>
              <a:gd fmla="*/ 2721 w 2833" name="TX120"/>
              <a:gd fmla="*/ 3188 h 3474" name="TY120"/>
              <a:gd fmla="*/ 2683 w 2833" name="TX121"/>
              <a:gd fmla="*/ 3237 h 3474" name="TY121"/>
              <a:gd fmla="*/ 2642 w 2833" name="TX122"/>
              <a:gd fmla="*/ 3283 h 3474" name="TY122"/>
              <a:gd fmla="*/ 2596 w 2833" name="TX123"/>
              <a:gd fmla="*/ 3325 h 3474" name="TY123"/>
              <a:gd fmla="*/ 2546 w 2833" name="TX124"/>
              <a:gd fmla="*/ 3362 h 3474" name="TY124"/>
              <a:gd fmla="*/ 2494 w 2833" name="TX125"/>
              <a:gd fmla="*/ 3394 h 3474" name="TY125"/>
              <a:gd fmla="*/ 2437 w 2833" name="TX126"/>
              <a:gd fmla="*/ 3421 h 3474" name="TY126"/>
              <a:gd fmla="*/ 2378 w 2833" name="TX127"/>
              <a:gd fmla="*/ 3443 h 3474" name="TY127"/>
              <a:gd fmla="*/ 2316 w 2833" name="TX128"/>
              <a:gd fmla="*/ 3459 h 3474" name="TY128"/>
              <a:gd fmla="*/ 2251 w 2833" name="TX129"/>
              <a:gd fmla="*/ 3469 h 3474" name="TY129"/>
              <a:gd fmla="*/ 2186 w 2833" name="TX130"/>
              <a:gd fmla="*/ 3472 h 3474" name="TY130"/>
              <a:gd fmla="*/ 2120 w 2833" name="TX131"/>
              <a:gd fmla="*/ 3469 h 3474" name="TY131"/>
              <a:gd fmla="*/ 2055 w 2833" name="TX132"/>
              <a:gd fmla="*/ 3459 h 3474" name="TY132"/>
              <a:gd fmla="*/ 1993 w 2833" name="TX133"/>
              <a:gd fmla="*/ 3443 h 3474" name="TY133"/>
              <a:gd fmla="*/ 1934 w 2833" name="TX134"/>
              <a:gd fmla="*/ 3421 h 3474" name="TY134"/>
              <a:gd fmla="*/ 1877 w 2833" name="TX135"/>
              <a:gd fmla="*/ 3394 h 3474" name="TY135"/>
              <a:gd fmla="*/ 1825 w 2833" name="TX136"/>
              <a:gd fmla="*/ 3362 h 3474" name="TY136"/>
              <a:gd fmla="*/ 1775 w 2833" name="TX137"/>
              <a:gd fmla="*/ 3325 h 3474" name="TY137"/>
              <a:gd fmla="*/ 1729 w 2833" name="TX138"/>
              <a:gd fmla="*/ 3283 h 3474" name="TY138"/>
              <a:gd fmla="*/ 1688 w 2833" name="TX139"/>
              <a:gd fmla="*/ 3237 h 3474" name="TY139"/>
              <a:gd fmla="*/ 1650 w 2833" name="TX140"/>
              <a:gd fmla="*/ 3188 h 3474" name="TY140"/>
              <a:gd fmla="*/ 1618 w 2833" name="TX141"/>
              <a:gd fmla="*/ 3134 h 3474" name="TY141"/>
              <a:gd fmla="*/ 1591 w 2833" name="TX142"/>
              <a:gd fmla="*/ 3079 h 3474" name="TY142"/>
              <a:gd fmla="*/ 1569 w 2833" name="TX143"/>
              <a:gd fmla="*/ 3019 h 3474" name="TY143"/>
              <a:gd fmla="*/ 1553 w 2833" name="TX144"/>
              <a:gd fmla="*/ 2958 h 3474" name="TY144"/>
              <a:gd fmla="*/ 1543 w 2833" name="TX145"/>
              <a:gd fmla="*/ 2893 h 3474" name="TY145"/>
              <a:gd fmla="*/ 1540 w 2833" name="TX146"/>
              <a:gd fmla="*/ 2827 h 3474" name="TY146"/>
              <a:gd fmla="*/ 1543 w 2833" name="TX147"/>
              <a:gd fmla="*/ 2761 h 3474" name="TY147"/>
              <a:gd fmla="*/ 1553 w 2833" name="TX148"/>
              <a:gd fmla="*/ 2698 h 3474" name="TY148"/>
              <a:gd fmla="*/ 1569 w 2833" name="TX149"/>
              <a:gd fmla="*/ 2636 h 3474" name="TY149"/>
              <a:gd fmla="*/ 1591 w 2833" name="TX150"/>
              <a:gd fmla="*/ 2577 h 3474" name="TY150"/>
              <a:gd fmla="*/ 1618 w 2833" name="TX151"/>
              <a:gd fmla="*/ 2520 h 3474" name="TY151"/>
              <a:gd fmla="*/ 1650 w 2833" name="TX152"/>
              <a:gd fmla="*/ 2466 h 3474" name="TY152"/>
              <a:gd fmla="*/ 1688 w 2833" name="TX153"/>
              <a:gd fmla="*/ 2417 h 3474" name="TY153"/>
              <a:gd fmla="*/ 1729 w 2833" name="TX154"/>
              <a:gd fmla="*/ 2371 h 3474" name="TY154"/>
              <a:gd fmla="*/ 1775 w 2833" name="TX155"/>
              <a:gd fmla="*/ 2329 h 3474" name="TY155"/>
              <a:gd fmla="*/ 1825 w 2833" name="TX156"/>
              <a:gd fmla="*/ 2293 h 3474" name="TY156"/>
              <a:gd fmla="*/ 1877 w 2833" name="TX157"/>
              <a:gd fmla="*/ 2260 h 3474" name="TY157"/>
              <a:gd fmla="*/ 1934 w 2833" name="TX158"/>
              <a:gd fmla="*/ 2233 h 3474" name="TY158"/>
              <a:gd fmla="*/ 1993 w 2833" name="TX159"/>
              <a:gd fmla="*/ 2212 h 3474" name="TY159"/>
              <a:gd fmla="*/ 2055 w 2833" name="TX160"/>
              <a:gd fmla="*/ 2196 h 3474" name="TY160"/>
              <a:gd fmla="*/ 2120 w 2833" name="TX161"/>
              <a:gd fmla="*/ 2185 h 3474" name="TY161"/>
              <a:gd fmla="*/ 2186 w 2833" name="TX162"/>
              <a:gd fmla="*/ 2182 h 3474" name="TY162"/>
              <a:gd fmla="*/ 944 w 2833" name="TX164"/>
              <a:gd fmla="*/ 1984 h 3474" name="TY164"/>
              <a:gd fmla="*/ 1491 w 2833" name="TX165"/>
              <a:gd fmla="*/ 1984 h 3474" name="TY165"/>
              <a:gd fmla="*/ 1505 w 2833" name="TX166"/>
              <a:gd fmla="*/ 1986 h 3474" name="TY166"/>
              <a:gd fmla="*/ 1519 w 2833" name="TX167"/>
              <a:gd fmla="*/ 1994 h 3474" name="TY167"/>
              <a:gd fmla="*/ 1531 w 2833" name="TX168"/>
              <a:gd fmla="*/ 2004 h 3474" name="TY168"/>
              <a:gd fmla="*/ 1537 w 2833" name="TX169"/>
              <a:gd fmla="*/ 2018 h 3474" name="TY169"/>
              <a:gd fmla="*/ 1540 w 2833" name="TX170"/>
              <a:gd fmla="*/ 2034 h 3474" name="TY170"/>
              <a:gd fmla="*/ 1540 w 2833" name="TX171"/>
              <a:gd fmla="*/ 2083 h 3474" name="TY171"/>
              <a:gd fmla="*/ 1537 w 2833" name="TX172"/>
              <a:gd fmla="*/ 2099 h 3474" name="TY172"/>
              <a:gd fmla="*/ 1531 w 2833" name="TX173"/>
              <a:gd fmla="*/ 2113 h 3474" name="TY173"/>
              <a:gd fmla="*/ 1519 w 2833" name="TX174"/>
              <a:gd fmla="*/ 2123 h 3474" name="TY174"/>
              <a:gd fmla="*/ 1505 w 2833" name="TX175"/>
              <a:gd fmla="*/ 2131 h 3474" name="TY175"/>
              <a:gd fmla="*/ 1491 w 2833" name="TX176"/>
              <a:gd fmla="*/ 2133 h 3474" name="TY176"/>
              <a:gd fmla="*/ 944 w 2833" name="TX177"/>
              <a:gd fmla="*/ 2133 h 3474" name="TY177"/>
              <a:gd fmla="*/ 928 w 2833" name="TX178"/>
              <a:gd fmla="*/ 2131 h 3474" name="TY178"/>
              <a:gd fmla="*/ 914 w 2833" name="TX179"/>
              <a:gd fmla="*/ 2123 h 3474" name="TY179"/>
              <a:gd fmla="*/ 904 w 2833" name="TX180"/>
              <a:gd fmla="*/ 2113 h 3474" name="TY180"/>
              <a:gd fmla="*/ 896 w 2833" name="TX181"/>
              <a:gd fmla="*/ 2099 h 3474" name="TY181"/>
              <a:gd fmla="*/ 894 w 2833" name="TX182"/>
              <a:gd fmla="*/ 2083 h 3474" name="TY182"/>
              <a:gd fmla="*/ 894 w 2833" name="TX183"/>
              <a:gd fmla="*/ 2034 h 3474" name="TY183"/>
              <a:gd fmla="*/ 896 w 2833" name="TX184"/>
              <a:gd fmla="*/ 2018 h 3474" name="TY184"/>
              <a:gd fmla="*/ 904 w 2833" name="TX185"/>
              <a:gd fmla="*/ 2004 h 3474" name="TY185"/>
              <a:gd fmla="*/ 914 w 2833" name="TX186"/>
              <a:gd fmla="*/ 1994 h 3474" name="TY186"/>
              <a:gd fmla="*/ 928 w 2833" name="TX187"/>
              <a:gd fmla="*/ 1986 h 3474" name="TY187"/>
              <a:gd fmla="*/ 944 w 2833" name="TX188"/>
              <a:gd fmla="*/ 1984 h 3474" name="TY188"/>
              <a:gd fmla="*/ 769 w 2833" name="TX190"/>
              <a:gd fmla="*/ 1894 h 3474" name="TY190"/>
              <a:gd fmla="*/ 783 w 2833" name="TX191"/>
              <a:gd fmla="*/ 1897 h 3474" name="TY191"/>
              <a:gd fmla="*/ 795 w 2833" name="TX192"/>
              <a:gd fmla="*/ 1905 h 3474" name="TY192"/>
              <a:gd fmla="*/ 805 w 2833" name="TX193"/>
              <a:gd fmla="*/ 1916 h 3474" name="TY193"/>
              <a:gd fmla="*/ 810 w 2833" name="TX194"/>
              <a:gd fmla="*/ 1930 h 3474" name="TY194"/>
              <a:gd fmla="*/ 810 w 2833" name="TX195"/>
              <a:gd fmla="*/ 1943 h 3474" name="TY195"/>
              <a:gd fmla="*/ 807 w 2833" name="TX196"/>
              <a:gd fmla="*/ 1957 h 3474" name="TY196"/>
              <a:gd fmla="*/ 800 w 2833" name="TX197"/>
              <a:gd fmla="*/ 1970 h 3474" name="TY197"/>
              <a:gd fmla="*/ 616 w 2833" name="TX198"/>
              <a:gd fmla="*/ 2175 h 3474" name="TY198"/>
              <a:gd fmla="*/ 606 w 2833" name="TX199"/>
              <a:gd fmla="*/ 2183 h 3474" name="TY199"/>
              <a:gd fmla="*/ 594 w 2833" name="TX200"/>
              <a:gd fmla="*/ 2188 h 3474" name="TY200"/>
              <a:gd fmla="*/ 581 w 2833" name="TX201"/>
              <a:gd fmla="*/ 2191 h 3474" name="TY201"/>
              <a:gd fmla="*/ 567 w 2833" name="TX202"/>
              <a:gd fmla="*/ 2187 h 3474" name="TY202"/>
              <a:gd fmla="*/ 553 w 2833" name="TX203"/>
              <a:gd fmla="*/ 2180 h 3474" name="TY203"/>
              <a:gd fmla="*/ 439 w 2833" name="TX204"/>
              <a:gd fmla="*/ 2088 h 3474" name="TY204"/>
              <a:gd fmla="*/ 430 w 2833" name="TX205"/>
              <a:gd fmla="*/ 2078 h 3474" name="TY205"/>
              <a:gd fmla="*/ 423 w 2833" name="TX206"/>
              <a:gd fmla="*/ 2065 h 3474" name="TY206"/>
              <a:gd fmla="*/ 422 w 2833" name="TX207"/>
              <a:gd fmla="*/ 2052 h 3474" name="TY207"/>
              <a:gd fmla="*/ 425 w 2833" name="TX208"/>
              <a:gd fmla="*/ 2038 h 3474" name="TY208"/>
              <a:gd fmla="*/ 432 w 2833" name="TX209"/>
              <a:gd fmla="*/ 2024 h 3474" name="TY209"/>
              <a:gd fmla="*/ 442 w 2833" name="TX210"/>
              <a:gd fmla="*/ 2015 h 3474" name="TY210"/>
              <a:gd fmla="*/ 456 w 2833" name="TX211"/>
              <a:gd fmla="*/ 2010 h 3474" name="TY211"/>
              <a:gd fmla="*/ 470 w 2833" name="TX212"/>
              <a:gd fmla="*/ 2007 h 3474" name="TY212"/>
              <a:gd fmla="*/ 484 w 2833" name="TX213"/>
              <a:gd fmla="*/ 2011 h 3474" name="TY213"/>
              <a:gd fmla="*/ 496 w 2833" name="TX214"/>
              <a:gd fmla="*/ 2018 h 3474" name="TY214"/>
              <a:gd fmla="*/ 576 w 2833" name="TX215"/>
              <a:gd fmla="*/ 2082 h 3474" name="TY215"/>
              <a:gd fmla="*/ 731 w 2833" name="TX216"/>
              <a:gd fmla="*/ 1909 h 3474" name="TY216"/>
              <a:gd fmla="*/ 742 w 2833" name="TX217"/>
              <a:gd fmla="*/ 1899 h 3474" name="TY217"/>
              <a:gd fmla="*/ 755 w 2833" name="TX218"/>
              <a:gd fmla="*/ 1895 h 3474" name="TY218"/>
              <a:gd fmla="*/ 769 w 2833" name="TX219"/>
              <a:gd fmla="*/ 1894 h 3474" name="TY219"/>
              <a:gd fmla="*/ 944 w 2833" name="TX221"/>
              <a:gd fmla="*/ 1588 h 3474" name="TY221"/>
              <a:gd fmla="*/ 1738 w 2833" name="TX222"/>
              <a:gd fmla="*/ 1588 h 3474" name="TY222"/>
              <a:gd fmla="*/ 1754 w 2833" name="TX223"/>
              <a:gd fmla="*/ 1590 h 3474" name="TY223"/>
              <a:gd fmla="*/ 1768 w 2833" name="TX224"/>
              <a:gd fmla="*/ 1597 h 3474" name="TY224"/>
              <a:gd fmla="*/ 1778 w 2833" name="TX225"/>
              <a:gd fmla="*/ 1608 h 3474" name="TY225"/>
              <a:gd fmla="*/ 1786 w 2833" name="TX226"/>
              <a:gd fmla="*/ 1621 h 3474" name="TY226"/>
              <a:gd fmla="*/ 1788 w 2833" name="TX227"/>
              <a:gd fmla="*/ 1637 h 3474" name="TY227"/>
              <a:gd fmla="*/ 1788 w 2833" name="TX228"/>
              <a:gd fmla="*/ 1687 h 3474" name="TY228"/>
              <a:gd fmla="*/ 1786 w 2833" name="TX229"/>
              <a:gd fmla="*/ 1702 h 3474" name="TY229"/>
              <a:gd fmla="*/ 1778 w 2833" name="TX230"/>
              <a:gd fmla="*/ 1716 h 3474" name="TY230"/>
              <a:gd fmla="*/ 1768 w 2833" name="TX231"/>
              <a:gd fmla="*/ 1727 h 3474" name="TY231"/>
              <a:gd fmla="*/ 1754 w 2833" name="TX232"/>
              <a:gd fmla="*/ 1734 h 3474" name="TY232"/>
              <a:gd fmla="*/ 1738 w 2833" name="TX233"/>
              <a:gd fmla="*/ 1736 h 3474" name="TY233"/>
              <a:gd fmla="*/ 944 w 2833" name="TX234"/>
              <a:gd fmla="*/ 1736 h 3474" name="TY234"/>
              <a:gd fmla="*/ 928 w 2833" name="TX235"/>
              <a:gd fmla="*/ 1734 h 3474" name="TY235"/>
              <a:gd fmla="*/ 914 w 2833" name="TX236"/>
              <a:gd fmla="*/ 1727 h 3474" name="TY236"/>
              <a:gd fmla="*/ 904 w 2833" name="TX237"/>
              <a:gd fmla="*/ 1716 h 3474" name="TY237"/>
              <a:gd fmla="*/ 896 w 2833" name="TX238"/>
              <a:gd fmla="*/ 1702 h 3474" name="TY238"/>
              <a:gd fmla="*/ 894 w 2833" name="TX239"/>
              <a:gd fmla="*/ 1687 h 3474" name="TY239"/>
              <a:gd fmla="*/ 894 w 2833" name="TX240"/>
              <a:gd fmla="*/ 1637 h 3474" name="TY240"/>
              <a:gd fmla="*/ 896 w 2833" name="TX241"/>
              <a:gd fmla="*/ 1621 h 3474" name="TY241"/>
              <a:gd fmla="*/ 904 w 2833" name="TX242"/>
              <a:gd fmla="*/ 1608 h 3474" name="TY242"/>
              <a:gd fmla="*/ 914 w 2833" name="TX243"/>
              <a:gd fmla="*/ 1597 h 3474" name="TY243"/>
              <a:gd fmla="*/ 928 w 2833" name="TX244"/>
              <a:gd fmla="*/ 1590 h 3474" name="TY244"/>
              <a:gd fmla="*/ 944 w 2833" name="TX245"/>
              <a:gd fmla="*/ 1588 h 3474" name="TY245"/>
              <a:gd fmla="*/ 769 w 2833" name="TX247"/>
              <a:gd fmla="*/ 1472 h 3474" name="TY247"/>
              <a:gd fmla="*/ 783 w 2833" name="TX248"/>
              <a:gd fmla="*/ 1475 h 3474" name="TY248"/>
              <a:gd fmla="*/ 795 w 2833" name="TX249"/>
              <a:gd fmla="*/ 1483 h 3474" name="TY249"/>
              <a:gd fmla="*/ 805 w 2833" name="TX250"/>
              <a:gd fmla="*/ 1494 h 3474" name="TY250"/>
              <a:gd fmla="*/ 810 w 2833" name="TX251"/>
              <a:gd fmla="*/ 1508 h 3474" name="TY251"/>
              <a:gd fmla="*/ 810 w 2833" name="TX252"/>
              <a:gd fmla="*/ 1521 h 3474" name="TY252"/>
              <a:gd fmla="*/ 807 w 2833" name="TX253"/>
              <a:gd fmla="*/ 1535 h 3474" name="TY253"/>
              <a:gd fmla="*/ 800 w 2833" name="TX254"/>
              <a:gd fmla="*/ 1548 h 3474" name="TY254"/>
              <a:gd fmla="*/ 616 w 2833" name="TX255"/>
              <a:gd fmla="*/ 1753 h 3474" name="TY255"/>
              <a:gd fmla="*/ 606 w 2833" name="TX256"/>
              <a:gd fmla="*/ 1761 h 3474" name="TY256"/>
              <a:gd fmla="*/ 594 w 2833" name="TX257"/>
              <a:gd fmla="*/ 1767 h 3474" name="TY257"/>
              <a:gd fmla="*/ 581 w 2833" name="TX258"/>
              <a:gd fmla="*/ 1769 h 3474" name="TY258"/>
              <a:gd fmla="*/ 567 w 2833" name="TX259"/>
              <a:gd fmla="*/ 1765 h 3474" name="TY259"/>
              <a:gd fmla="*/ 553 w 2833" name="TX260"/>
              <a:gd fmla="*/ 1758 h 3474" name="TY260"/>
              <a:gd fmla="*/ 439 w 2833" name="TX261"/>
              <a:gd fmla="*/ 1667 h 3474" name="TY261"/>
              <a:gd fmla="*/ 430 w 2833" name="TX262"/>
              <a:gd fmla="*/ 1656 h 3474" name="TY262"/>
              <a:gd fmla="*/ 423 w 2833" name="TX263"/>
              <a:gd fmla="*/ 1643 h 3474" name="TY263"/>
              <a:gd fmla="*/ 422 w 2833" name="TX264"/>
              <a:gd fmla="*/ 1630 h 3474" name="TY264"/>
              <a:gd fmla="*/ 425 w 2833" name="TX265"/>
              <a:gd fmla="*/ 1615 h 3474" name="TY265"/>
              <a:gd fmla="*/ 432 w 2833" name="TX266"/>
              <a:gd fmla="*/ 1602 h 3474" name="TY266"/>
              <a:gd fmla="*/ 442 w 2833" name="TX267"/>
              <a:gd fmla="*/ 1593 h 3474" name="TY267"/>
              <a:gd fmla="*/ 456 w 2833" name="TX268"/>
              <a:gd fmla="*/ 1588 h 3474" name="TY268"/>
              <a:gd fmla="*/ 470 w 2833" name="TX269"/>
              <a:gd fmla="*/ 1586 h 3474" name="TY269"/>
              <a:gd fmla="*/ 484 w 2833" name="TX270"/>
              <a:gd fmla="*/ 1589 h 3474" name="TY270"/>
              <a:gd fmla="*/ 496 w 2833" name="TX271"/>
              <a:gd fmla="*/ 1596 h 3474" name="TY271"/>
              <a:gd fmla="*/ 576 w 2833" name="TX272"/>
              <a:gd fmla="*/ 1660 h 3474" name="TY272"/>
              <a:gd fmla="*/ 731 w 2833" name="TX273"/>
              <a:gd fmla="*/ 1487 h 3474" name="TY273"/>
              <a:gd fmla="*/ 742 w 2833" name="TX274"/>
              <a:gd fmla="*/ 1477 h 3474" name="TY274"/>
              <a:gd fmla="*/ 755 w 2833" name="TX275"/>
              <a:gd fmla="*/ 1473 h 3474" name="TY275"/>
              <a:gd fmla="*/ 769 w 2833" name="TX276"/>
              <a:gd fmla="*/ 1472 h 3474" name="TY276"/>
              <a:gd fmla="*/ 944 w 2833" name="TX278"/>
              <a:gd fmla="*/ 1140 h 3474" name="TY278"/>
              <a:gd fmla="*/ 1738 w 2833" name="TX279"/>
              <a:gd fmla="*/ 1140 h 3474" name="TY279"/>
              <a:gd fmla="*/ 1754 w 2833" name="TX280"/>
              <a:gd fmla="*/ 1144 h 3474" name="TY280"/>
              <a:gd fmla="*/ 1768 w 2833" name="TX281"/>
              <a:gd fmla="*/ 1150 h 3474" name="TY281"/>
              <a:gd fmla="*/ 1778 w 2833" name="TX282"/>
              <a:gd fmla="*/ 1162 h 3474" name="TY282"/>
              <a:gd fmla="*/ 1786 w 2833" name="TX283"/>
              <a:gd fmla="*/ 1175 h 3474" name="TY283"/>
              <a:gd fmla="*/ 1788 w 2833" name="TX284"/>
              <a:gd fmla="*/ 1190 h 3474" name="TY284"/>
              <a:gd fmla="*/ 1788 w 2833" name="TX285"/>
              <a:gd fmla="*/ 1240 h 3474" name="TY285"/>
              <a:gd fmla="*/ 1786 w 2833" name="TX286"/>
              <a:gd fmla="*/ 1255 h 3474" name="TY286"/>
              <a:gd fmla="*/ 1778 w 2833" name="TX287"/>
              <a:gd fmla="*/ 1269 h 3474" name="TY287"/>
              <a:gd fmla="*/ 1768 w 2833" name="TX288"/>
              <a:gd fmla="*/ 1280 h 3474" name="TY288"/>
              <a:gd fmla="*/ 1754 w 2833" name="TX289"/>
              <a:gd fmla="*/ 1287 h 3474" name="TY289"/>
              <a:gd fmla="*/ 1738 w 2833" name="TX290"/>
              <a:gd fmla="*/ 1290 h 3474" name="TY290"/>
              <a:gd fmla="*/ 944 w 2833" name="TX291"/>
              <a:gd fmla="*/ 1290 h 3474" name="TY291"/>
              <a:gd fmla="*/ 928 w 2833" name="TX292"/>
              <a:gd fmla="*/ 1287 h 3474" name="TY292"/>
              <a:gd fmla="*/ 914 w 2833" name="TX293"/>
              <a:gd fmla="*/ 1280 h 3474" name="TY293"/>
              <a:gd fmla="*/ 904 w 2833" name="TX294"/>
              <a:gd fmla="*/ 1269 h 3474" name="TY294"/>
              <a:gd fmla="*/ 896 w 2833" name="TX295"/>
              <a:gd fmla="*/ 1255 h 3474" name="TY295"/>
              <a:gd fmla="*/ 894 w 2833" name="TX296"/>
              <a:gd fmla="*/ 1240 h 3474" name="TY296"/>
              <a:gd fmla="*/ 894 w 2833" name="TX297"/>
              <a:gd fmla="*/ 1190 h 3474" name="TY297"/>
              <a:gd fmla="*/ 896 w 2833" name="TX298"/>
              <a:gd fmla="*/ 1175 h 3474" name="TY298"/>
              <a:gd fmla="*/ 904 w 2833" name="TX299"/>
              <a:gd fmla="*/ 1162 h 3474" name="TY299"/>
              <a:gd fmla="*/ 914 w 2833" name="TX300"/>
              <a:gd fmla="*/ 1150 h 3474" name="TY300"/>
              <a:gd fmla="*/ 928 w 2833" name="TX301"/>
              <a:gd fmla="*/ 1144 h 3474" name="TY301"/>
              <a:gd fmla="*/ 944 w 2833" name="TX302"/>
              <a:gd fmla="*/ 1140 h 3474" name="TY302"/>
              <a:gd fmla="*/ 769 w 2833" name="TX304"/>
              <a:gd fmla="*/ 1030 h 3474" name="TY304"/>
              <a:gd fmla="*/ 783 w 2833" name="TX305"/>
              <a:gd fmla="*/ 1034 h 3474" name="TY305"/>
              <a:gd fmla="*/ 795 w 2833" name="TX306"/>
              <a:gd fmla="*/ 1042 h 3474" name="TY306"/>
              <a:gd fmla="*/ 805 w 2833" name="TX307"/>
              <a:gd fmla="*/ 1053 h 3474" name="TY307"/>
              <a:gd fmla="*/ 810 w 2833" name="TX308"/>
              <a:gd fmla="*/ 1066 h 3474" name="TY308"/>
              <a:gd fmla="*/ 810 w 2833" name="TX309"/>
              <a:gd fmla="*/ 1081 h 3474" name="TY309"/>
              <a:gd fmla="*/ 807 w 2833" name="TX310"/>
              <a:gd fmla="*/ 1094 h 3474" name="TY310"/>
              <a:gd fmla="*/ 800 w 2833" name="TX311"/>
              <a:gd fmla="*/ 1106 h 3474" name="TY311"/>
              <a:gd fmla="*/ 616 w 2833" name="TX312"/>
              <a:gd fmla="*/ 1312 h 3474" name="TY312"/>
              <a:gd fmla="*/ 606 w 2833" name="TX313"/>
              <a:gd fmla="*/ 1320 h 3474" name="TY313"/>
              <a:gd fmla="*/ 594 w 2833" name="TX314"/>
              <a:gd fmla="*/ 1326 h 3474" name="TY314"/>
              <a:gd fmla="*/ 581 w 2833" name="TX315"/>
              <a:gd fmla="*/ 1327 h 3474" name="TY315"/>
              <a:gd fmla="*/ 567 w 2833" name="TX316"/>
              <a:gd fmla="*/ 1325 h 3474" name="TY316"/>
              <a:gd fmla="*/ 553 w 2833" name="TX317"/>
              <a:gd fmla="*/ 1317 h 3474" name="TY317"/>
              <a:gd fmla="*/ 439 w 2833" name="TX318"/>
              <a:gd fmla="*/ 1226 h 3474" name="TY318"/>
              <a:gd fmla="*/ 430 w 2833" name="TX319"/>
              <a:gd fmla="*/ 1215 h 3474" name="TY319"/>
              <a:gd fmla="*/ 423 w 2833" name="TX320"/>
              <a:gd fmla="*/ 1202 h 3474" name="TY320"/>
              <a:gd fmla="*/ 422 w 2833" name="TX321"/>
              <a:gd fmla="*/ 1188 h 3474" name="TY321"/>
              <a:gd fmla="*/ 425 w 2833" name="TX322"/>
              <a:gd fmla="*/ 1174 h 3474" name="TY322"/>
              <a:gd fmla="*/ 432 w 2833" name="TX323"/>
              <a:gd fmla="*/ 1162 h 3474" name="TY323"/>
              <a:gd fmla="*/ 442 w 2833" name="TX324"/>
              <a:gd fmla="*/ 1152 h 3474" name="TY324"/>
              <a:gd fmla="*/ 456 w 2833" name="TX325"/>
              <a:gd fmla="*/ 1146 h 3474" name="TY325"/>
              <a:gd fmla="*/ 470 w 2833" name="TX326"/>
              <a:gd fmla="*/ 1145 h 3474" name="TY326"/>
              <a:gd fmla="*/ 484 w 2833" name="TX327"/>
              <a:gd fmla="*/ 1147 h 3474" name="TY327"/>
              <a:gd fmla="*/ 496 w 2833" name="TX328"/>
              <a:gd fmla="*/ 1154 h 3474" name="TY328"/>
              <a:gd fmla="*/ 576 w 2833" name="TX329"/>
              <a:gd fmla="*/ 1218 h 3474" name="TY329"/>
              <a:gd fmla="*/ 731 w 2833" name="TX330"/>
              <a:gd fmla="*/ 1046 h 3474" name="TY330"/>
              <a:gd fmla="*/ 742 w 2833" name="TX331"/>
              <a:gd fmla="*/ 1036 h 3474" name="TY331"/>
              <a:gd fmla="*/ 755 w 2833" name="TX332"/>
              <a:gd fmla="*/ 1031 h 3474" name="TY332"/>
              <a:gd fmla="*/ 769 w 2833" name="TX333"/>
              <a:gd fmla="*/ 1030 h 3474" name="TY333"/>
              <a:gd fmla="*/ 150 w 2833" name="TX335"/>
              <a:gd fmla="*/ 347 h 3474" name="TY335"/>
              <a:gd fmla="*/ 552 w 2833" name="TX336"/>
              <a:gd fmla="*/ 347 h 3474" name="TY336"/>
              <a:gd fmla="*/ 548 w 2833" name="TX337"/>
              <a:gd fmla="*/ 372 h 3474" name="TY337"/>
              <a:gd fmla="*/ 547 w 2833" name="TX338"/>
              <a:gd fmla="*/ 399 h 3474" name="TY338"/>
              <a:gd fmla="*/ 550 w 2833" name="TX339"/>
              <a:gd fmla="*/ 439 h 3474" name="TY339"/>
              <a:gd fmla="*/ 559 w 2833" name="TX340"/>
              <a:gd fmla="*/ 477 h 3474" name="TY340"/>
              <a:gd fmla="*/ 574 w 2833" name="TX341"/>
              <a:gd fmla="*/ 511 h 3474" name="TY341"/>
              <a:gd fmla="*/ 594 w 2833" name="TX342"/>
              <a:gd fmla="*/ 544 h 3474" name="TY342"/>
              <a:gd fmla="*/ 618 w 2833" name="TX343"/>
              <a:gd fmla="*/ 572 h 3474" name="TY343"/>
              <a:gd fmla="*/ 648 w 2833" name="TX344"/>
              <a:gd fmla="*/ 598 h 3474" name="TY344"/>
              <a:gd fmla="*/ 681 w 2833" name="TX345"/>
              <a:gd fmla="*/ 618 h 3474" name="TY345"/>
              <a:gd fmla="*/ 715 w 2833" name="TX346"/>
              <a:gd fmla="*/ 632 h 3474" name="TY346"/>
              <a:gd fmla="*/ 753 w 2833" name="TX347"/>
              <a:gd fmla="*/ 642 h 3474" name="TY347"/>
              <a:gd fmla="*/ 793 w 2833" name="TX348"/>
              <a:gd fmla="*/ 645 h 3474" name="TY348"/>
              <a:gd fmla="*/ 1442 w 2833" name="TX349"/>
              <a:gd fmla="*/ 645 h 3474" name="TY349"/>
              <a:gd fmla="*/ 1482 w 2833" name="TX350"/>
              <a:gd fmla="*/ 642 h 3474" name="TY350"/>
              <a:gd fmla="*/ 1520 w 2833" name="TX351"/>
              <a:gd fmla="*/ 632 h 3474" name="TY351"/>
              <a:gd fmla="*/ 1555 w 2833" name="TX352"/>
              <a:gd fmla="*/ 618 h 3474" name="TY352"/>
              <a:gd fmla="*/ 1588 w 2833" name="TX353"/>
              <a:gd fmla="*/ 597 h 3474" name="TY353"/>
              <a:gd fmla="*/ 1616 w 2833" name="TX354"/>
              <a:gd fmla="*/ 572 h 3474" name="TY354"/>
              <a:gd fmla="*/ 1641 w 2833" name="TX355"/>
              <a:gd fmla="*/ 543 h 3474" name="TY355"/>
              <a:gd fmla="*/ 1661 w 2833" name="TX356"/>
              <a:gd fmla="*/ 510 h 3474" name="TY356"/>
              <a:gd fmla="*/ 1676 w 2833" name="TX357"/>
              <a:gd fmla="*/ 475 h 3474" name="TY357"/>
              <a:gd fmla="*/ 1686 w 2833" name="TX358"/>
              <a:gd fmla="*/ 436 h 3474" name="TY358"/>
              <a:gd fmla="*/ 1689 w 2833" name="TX359"/>
              <a:gd fmla="*/ 396 h 3474" name="TY359"/>
              <a:gd fmla="*/ 1688 w 2833" name="TX360"/>
              <a:gd fmla="*/ 371 h 3474" name="TY360"/>
              <a:gd fmla="*/ 1683 w 2833" name="TX361"/>
              <a:gd fmla="*/ 347 h 3474" name="TY361"/>
              <a:gd fmla="*/ 1987 w 2833" name="TX362"/>
              <a:gd fmla="*/ 347 h 3474" name="TY362"/>
              <a:gd fmla="*/ 2029 w 2833" name="TX363"/>
              <a:gd fmla="*/ 349 h 3474" name="TY363"/>
              <a:gd fmla="*/ 2067 w 2833" name="TX364"/>
              <a:gd fmla="*/ 356 h 3474" name="TY364"/>
              <a:gd fmla="*/ 2101 w 2833" name="TX365"/>
              <a:gd fmla="*/ 366 h 3474" name="TY365"/>
              <a:gd fmla="*/ 2132 w 2833" name="TX366"/>
              <a:gd fmla="*/ 379 h 3474" name="TY366"/>
              <a:gd fmla="*/ 2159 w 2833" name="TX367"/>
              <a:gd fmla="*/ 396 h 3474" name="TY367"/>
              <a:gd fmla="*/ 2182 w 2833" name="TX368"/>
              <a:gd fmla="*/ 416 h 3474" name="TY368"/>
              <a:gd fmla="*/ 2201 w 2833" name="TX369"/>
              <a:gd fmla="*/ 438 h 3474" name="TY369"/>
              <a:gd fmla="*/ 2215 w 2833" name="TX370"/>
              <a:gd fmla="*/ 462 h 3474" name="TY370"/>
              <a:gd fmla="*/ 2226 w 2833" name="TX371"/>
              <a:gd fmla="*/ 488 h 3474" name="TY371"/>
              <a:gd fmla="*/ 2233 w 2833" name="TX372"/>
              <a:gd fmla="*/ 517 h 3474" name="TY372"/>
              <a:gd fmla="*/ 2235 w 2833" name="TX373"/>
              <a:gd fmla="*/ 546 h 3474" name="TY373"/>
              <a:gd fmla="*/ 2235 w 2833" name="TX374"/>
              <a:gd fmla="*/ 2036 h 3474" name="TY374"/>
              <a:gd fmla="*/ 2210 w 2833" name="TX375"/>
              <a:gd fmla="*/ 2035 h 3474" name="TY375"/>
              <a:gd fmla="*/ 2186 w 2833" name="TX376"/>
              <a:gd fmla="*/ 2034 h 3474" name="TY376"/>
              <a:gd fmla="*/ 2118 w 2833" name="TX377"/>
              <a:gd fmla="*/ 2037 h 3474" name="TY377"/>
              <a:gd fmla="*/ 2051 w 2833" name="TX378"/>
              <a:gd fmla="*/ 2045 h 3474" name="TY378"/>
              <a:gd fmla="*/ 1987 w 2833" name="TX379"/>
              <a:gd fmla="*/ 2060 h 3474" name="TY379"/>
              <a:gd fmla="*/ 1987 w 2833" name="TX380"/>
              <a:gd fmla="*/ 893 h 3474" name="TY380"/>
              <a:gd fmla="*/ 249 w 2833" name="TX381"/>
              <a:gd fmla="*/ 893 h 3474" name="TY381"/>
              <a:gd fmla="*/ 249 w 2833" name="TX382"/>
              <a:gd fmla="*/ 2876 h 3474" name="TY382"/>
              <a:gd fmla="*/ 1394 w 2833" name="TX383"/>
              <a:gd fmla="*/ 2876 h 3474" name="TY383"/>
              <a:gd fmla="*/ 1400 w 2833" name="TX384"/>
              <a:gd fmla="*/ 2942 h 3474" name="TY384"/>
              <a:gd fmla="*/ 1412 w 2833" name="TX385"/>
              <a:gd fmla="*/ 3005 h 3474" name="TY385"/>
              <a:gd fmla="*/ 1429 w 2833" name="TX386"/>
              <a:gd fmla="*/ 3066 h 3474" name="TY386"/>
              <a:gd fmla="*/ 1450 w 2833" name="TX387"/>
              <a:gd fmla="*/ 3125 h 3474" name="TY387"/>
              <a:gd fmla="*/ 199 w 2833" name="TX388"/>
              <a:gd fmla="*/ 3125 h 3474" name="TY388"/>
              <a:gd fmla="*/ 163 w 2833" name="TX389"/>
              <a:gd fmla="*/ 3122 h 3474" name="TY389"/>
              <a:gd fmla="*/ 130 w 2833" name="TX390"/>
              <a:gd fmla="*/ 3112 h 3474" name="TY390"/>
              <a:gd fmla="*/ 99 w 2833" name="TX391"/>
              <a:gd fmla="*/ 3097 h 3474" name="TY391"/>
              <a:gd fmla="*/ 71 w 2833" name="TX392"/>
              <a:gd fmla="*/ 3079 h 3474" name="TY392"/>
              <a:gd fmla="*/ 47 w 2833" name="TX393"/>
              <a:gd fmla="*/ 3054 h 3474" name="TY393"/>
              <a:gd fmla="*/ 27 w 2833" name="TX394"/>
              <a:gd fmla="*/ 3027 h 3474" name="TY394"/>
              <a:gd fmla="*/ 13 w 2833" name="TX395"/>
              <a:gd fmla="*/ 2995 h 3474" name="TY395"/>
              <a:gd fmla="*/ 3 w 2833" name="TX396"/>
              <a:gd fmla="*/ 2962 h 3474" name="TY396"/>
              <a:gd fmla="*/ 0 w 2833" name="TX397"/>
              <a:gd fmla="*/ 2926 h 3474" name="TY397"/>
              <a:gd fmla="*/ 0 w 2833" name="TX398"/>
              <a:gd fmla="*/ 546 h 3474" name="TY398"/>
              <a:gd fmla="*/ 3 w 2833" name="TX399"/>
              <a:gd fmla="*/ 513 h 3474" name="TY399"/>
              <a:gd fmla="*/ 9 w 2833" name="TX400"/>
              <a:gd fmla="*/ 483 h 3474" name="TY400"/>
              <a:gd fmla="*/ 21 w 2833" name="TX401"/>
              <a:gd fmla="*/ 455 h 3474" name="TY401"/>
              <a:gd fmla="*/ 36 w 2833" name="TX402"/>
              <a:gd fmla="*/ 428 h 3474" name="TY402"/>
              <a:gd fmla="*/ 53 w 2833" name="TX403"/>
              <a:gd fmla="*/ 405 h 3474" name="TY403"/>
              <a:gd fmla="*/ 71 w 2833" name="TX404"/>
              <a:gd fmla="*/ 385 h 3474" name="TY404"/>
              <a:gd fmla="*/ 91 w 2833" name="TX405"/>
              <a:gd fmla="*/ 369 h 3474" name="TY405"/>
              <a:gd fmla="*/ 111 w 2833" name="TX406"/>
              <a:gd fmla="*/ 358 h 3474" name="TY406"/>
              <a:gd fmla="*/ 131 w 2833" name="TX407"/>
              <a:gd fmla="*/ 349 h 3474" name="TY407"/>
              <a:gd fmla="*/ 150 w 2833" name="TX408"/>
              <a:gd fmla="*/ 347 h 3474" name="TY408"/>
              <a:gd fmla="*/ 1118 w 2833" name="TX410"/>
              <a:gd fmla="*/ 99 h 3474" name="TY410"/>
              <a:gd fmla="*/ 1098 w 2833" name="TX411"/>
              <a:gd fmla="*/ 102 h 3474" name="TY411"/>
              <a:gd fmla="*/ 1080 w 2833" name="TX412"/>
              <a:gd fmla="*/ 109 h 3474" name="TY412"/>
              <a:gd fmla="*/ 1065 w 2833" name="TX413"/>
              <a:gd fmla="*/ 121 h 3474" name="TY413"/>
              <a:gd fmla="*/ 1053 w 2833" name="TX414"/>
              <a:gd fmla="*/ 136 h 3474" name="TY414"/>
              <a:gd fmla="*/ 1046 w 2833" name="TX415"/>
              <a:gd fmla="*/ 154 h 3474" name="TY415"/>
              <a:gd fmla="*/ 1043 w 2833" name="TX416"/>
              <a:gd fmla="*/ 174 h 3474" name="TY416"/>
              <a:gd fmla="*/ 1046 w 2833" name="TX417"/>
              <a:gd fmla="*/ 194 h 3474" name="TY417"/>
              <a:gd fmla="*/ 1053 w 2833" name="TX418"/>
              <a:gd fmla="*/ 211 h 3474" name="TY418"/>
              <a:gd fmla="*/ 1065 w 2833" name="TX419"/>
              <a:gd fmla="*/ 226 h 3474" name="TY419"/>
              <a:gd fmla="*/ 1080 w 2833" name="TX420"/>
              <a:gd fmla="*/ 238 h 3474" name="TY420"/>
              <a:gd fmla="*/ 1098 w 2833" name="TX421"/>
              <a:gd fmla="*/ 245 h 3474" name="TY421"/>
              <a:gd fmla="*/ 1118 w 2833" name="TX422"/>
              <a:gd fmla="*/ 248 h 3474" name="TY422"/>
              <a:gd fmla="*/ 1138 w 2833" name="TX423"/>
              <a:gd fmla="*/ 245 h 3474" name="TY423"/>
              <a:gd fmla="*/ 1156 w 2833" name="TX424"/>
              <a:gd fmla="*/ 238 h 3474" name="TY424"/>
              <a:gd fmla="*/ 1170 w 2833" name="TX425"/>
              <a:gd fmla="*/ 226 h 3474" name="TY425"/>
              <a:gd fmla="*/ 1182 w 2833" name="TX426"/>
              <a:gd fmla="*/ 211 h 3474" name="TY426"/>
              <a:gd fmla="*/ 1189 w 2833" name="TX427"/>
              <a:gd fmla="*/ 194 h 3474" name="TY427"/>
              <a:gd fmla="*/ 1193 w 2833" name="TX428"/>
              <a:gd fmla="*/ 174 h 3474" name="TY428"/>
              <a:gd fmla="*/ 1189 w 2833" name="TX429"/>
              <a:gd fmla="*/ 154 h 3474" name="TY429"/>
              <a:gd fmla="*/ 1182 w 2833" name="TX430"/>
              <a:gd fmla="*/ 136 h 3474" name="TY430"/>
              <a:gd fmla="*/ 1170 w 2833" name="TX431"/>
              <a:gd fmla="*/ 121 h 3474" name="TY431"/>
              <a:gd fmla="*/ 1156 w 2833" name="TX432"/>
              <a:gd fmla="*/ 109 h 3474" name="TY432"/>
              <a:gd fmla="*/ 1138 w 2833" name="TX433"/>
              <a:gd fmla="*/ 102 h 3474" name="TY433"/>
              <a:gd fmla="*/ 1118 w 2833" name="TX434"/>
              <a:gd fmla="*/ 99 h 3474" name="TY434"/>
              <a:gd fmla="*/ 1116 w 2833" name="TX436"/>
              <a:gd fmla="*/ 0 h 3474" name="TY436"/>
              <a:gd fmla="*/ 1120 w 2833" name="TX437"/>
              <a:gd fmla="*/ 0 h 3474" name="TY437"/>
              <a:gd fmla="*/ 1150 w 2833" name="TX438"/>
              <a:gd fmla="*/ 3 h 3474" name="TY438"/>
              <a:gd fmla="*/ 1180 w 2833" name="TX439"/>
              <a:gd fmla="*/ 11 h 3474" name="TY439"/>
              <a:gd fmla="*/ 1206 w 2833" name="TX440"/>
              <a:gd fmla="*/ 23 h 3474" name="TY440"/>
              <a:gd fmla="*/ 1230 w 2833" name="TX441"/>
              <a:gd fmla="*/ 40 h 3474" name="TY441"/>
              <a:gd fmla="*/ 1252 w 2833" name="TX442"/>
              <a:gd fmla="*/ 61 h 3474" name="TY442"/>
              <a:gd fmla="*/ 1268 w 2833" name="TX443"/>
              <a:gd fmla="*/ 85 h 3474" name="TY443"/>
              <a:gd fmla="*/ 1281 w 2833" name="TX444"/>
              <a:gd fmla="*/ 112 h 3474" name="TY444"/>
              <a:gd fmla="*/ 1288 w 2833" name="TX445"/>
              <a:gd fmla="*/ 141 h 3474" name="TY445"/>
              <a:gd fmla="*/ 1292 w 2833" name="TX446"/>
              <a:gd fmla="*/ 171 h 3474" name="TY446"/>
              <a:gd fmla="*/ 1292 w 2833" name="TX447"/>
              <a:gd fmla="*/ 174 h 3474" name="TY447"/>
              <a:gd fmla="*/ 1294 w 2833" name="TX448"/>
              <a:gd fmla="*/ 194 h 3474" name="TY448"/>
              <a:gd fmla="*/ 1302 w 2833" name="TX449"/>
              <a:gd fmla="*/ 211 h 3474" name="TY449"/>
              <a:gd fmla="*/ 1314 w 2833" name="TX450"/>
              <a:gd fmla="*/ 226 h 3474" name="TY450"/>
              <a:gd fmla="*/ 1328 w 2833" name="TX451"/>
              <a:gd fmla="*/ 238 h 3474" name="TY451"/>
              <a:gd fmla="*/ 1345 w 2833" name="TX452"/>
              <a:gd fmla="*/ 245 h 3474" name="TY452"/>
              <a:gd fmla="*/ 1365 w 2833" name="TX453"/>
              <a:gd fmla="*/ 248 h 3474" name="TY453"/>
              <a:gd fmla="*/ 1442 w 2833" name="TX454"/>
              <a:gd fmla="*/ 248 h 3474" name="TY454"/>
              <a:gd fmla="*/ 1472 w 2833" name="TX455"/>
              <a:gd fmla="*/ 251 h 3474" name="TY455"/>
              <a:gd fmla="*/ 1499 w 2833" name="TX456"/>
              <a:gd fmla="*/ 260 h 3474" name="TY456"/>
              <a:gd fmla="*/ 1524 w 2833" name="TX457"/>
              <a:gd fmla="*/ 274 h 3474" name="TY457"/>
              <a:gd fmla="*/ 1547 w 2833" name="TX458"/>
              <a:gd fmla="*/ 291 h 3474" name="TY458"/>
              <a:gd fmla="*/ 1564 w 2833" name="TX459"/>
              <a:gd fmla="*/ 312 h 3474" name="TY459"/>
              <a:gd fmla="*/ 1578 w 2833" name="TX460"/>
              <a:gd fmla="*/ 338 h 3474" name="TY460"/>
              <a:gd fmla="*/ 1587 w 2833" name="TX461"/>
              <a:gd fmla="*/ 366 h 3474" name="TY461"/>
              <a:gd fmla="*/ 1590 w 2833" name="TX462"/>
              <a:gd fmla="*/ 396 h 3474" name="TY462"/>
              <a:gd fmla="*/ 1590 w 2833" name="TX463"/>
              <a:gd fmla="*/ 399 h 3474" name="TY463"/>
              <a:gd fmla="*/ 1587 w 2833" name="TX464"/>
              <a:gd fmla="*/ 428 h 3474" name="TY464"/>
              <a:gd fmla="*/ 1578 w 2833" name="TX465"/>
              <a:gd fmla="*/ 456 h 3474" name="TY465"/>
              <a:gd fmla="*/ 1564 w 2833" name="TX466"/>
              <a:gd fmla="*/ 481 h 3474" name="TY466"/>
              <a:gd fmla="*/ 1547 w 2833" name="TX467"/>
              <a:gd fmla="*/ 503 h 3474" name="TY467"/>
              <a:gd fmla="*/ 1524 w 2833" name="TX468"/>
              <a:gd fmla="*/ 521 h 3474" name="TY468"/>
              <a:gd fmla="*/ 1499 w 2833" name="TX469"/>
              <a:gd fmla="*/ 534 h 3474" name="TY469"/>
              <a:gd fmla="*/ 1472 w 2833" name="TX470"/>
              <a:gd fmla="*/ 543 h 3474" name="TY470"/>
              <a:gd fmla="*/ 1442 w 2833" name="TX471"/>
              <a:gd fmla="*/ 546 h 3474" name="TY471"/>
              <a:gd fmla="*/ 793 w 2833" name="TX472"/>
              <a:gd fmla="*/ 546 h 3474" name="TY472"/>
              <a:gd fmla="*/ 764 w 2833" name="TX473"/>
              <a:gd fmla="*/ 543 h 3474" name="TY473"/>
              <a:gd fmla="*/ 736 w 2833" name="TX474"/>
              <a:gd fmla="*/ 534 h 3474" name="TY474"/>
              <a:gd fmla="*/ 711 w 2833" name="TX475"/>
              <a:gd fmla="*/ 521 h 3474" name="TY475"/>
              <a:gd fmla="*/ 689 w 2833" name="TX476"/>
              <a:gd fmla="*/ 503 h 3474" name="TY476"/>
              <a:gd fmla="*/ 671 w 2833" name="TX477"/>
              <a:gd fmla="*/ 481 h 3474" name="TY477"/>
              <a:gd fmla="*/ 657 w 2833" name="TX478"/>
              <a:gd fmla="*/ 456 h 3474" name="TY478"/>
              <a:gd fmla="*/ 649 w 2833" name="TX479"/>
              <a:gd fmla="*/ 428 h 3474" name="TY479"/>
              <a:gd fmla="*/ 646 w 2833" name="TX480"/>
              <a:gd fmla="*/ 399 h 3474" name="TY480"/>
              <a:gd fmla="*/ 646 w 2833" name="TX481"/>
              <a:gd fmla="*/ 396 h 3474" name="TY481"/>
              <a:gd fmla="*/ 649 w 2833" name="TX482"/>
              <a:gd fmla="*/ 366 h 3474" name="TY482"/>
              <a:gd fmla="*/ 657 w 2833" name="TX483"/>
              <a:gd fmla="*/ 338 h 3474" name="TY483"/>
              <a:gd fmla="*/ 671 w 2833" name="TX484"/>
              <a:gd fmla="*/ 312 h 3474" name="TY484"/>
              <a:gd fmla="*/ 689 w 2833" name="TX485"/>
              <a:gd fmla="*/ 291 h 3474" name="TY485"/>
              <a:gd fmla="*/ 711 w 2833" name="TX486"/>
              <a:gd fmla="*/ 274 h 3474" name="TY486"/>
              <a:gd fmla="*/ 736 w 2833" name="TX487"/>
              <a:gd fmla="*/ 260 h 3474" name="TY487"/>
              <a:gd fmla="*/ 764 w 2833" name="TX488"/>
              <a:gd fmla="*/ 251 h 3474" name="TY488"/>
              <a:gd fmla="*/ 793 w 2833" name="TX489"/>
              <a:gd fmla="*/ 248 h 3474" name="TY489"/>
              <a:gd fmla="*/ 870 w 2833" name="TX490"/>
              <a:gd fmla="*/ 248 h 3474" name="TY490"/>
              <a:gd fmla="*/ 889 w 2833" name="TX491"/>
              <a:gd fmla="*/ 245 h 3474" name="TY491"/>
              <a:gd fmla="*/ 907 w 2833" name="TX492"/>
              <a:gd fmla="*/ 238 h 3474" name="TY492"/>
              <a:gd fmla="*/ 922 w 2833" name="TX493"/>
              <a:gd fmla="*/ 226 h 3474" name="TY493"/>
              <a:gd fmla="*/ 933 w 2833" name="TX494"/>
              <a:gd fmla="*/ 211 h 3474" name="TY494"/>
              <a:gd fmla="*/ 941 w 2833" name="TX495"/>
              <a:gd fmla="*/ 194 h 3474" name="TY495"/>
              <a:gd fmla="*/ 944 w 2833" name="TX496"/>
              <a:gd fmla="*/ 174 h 3474" name="TY496"/>
              <a:gd fmla="*/ 944 w 2833" name="TX497"/>
              <a:gd fmla="*/ 171 h 3474" name="TY497"/>
              <a:gd fmla="*/ 947 w 2833" name="TX498"/>
              <a:gd fmla="*/ 141 h 3474" name="TY498"/>
              <a:gd fmla="*/ 954 w 2833" name="TX499"/>
              <a:gd fmla="*/ 112 h 3474" name="TY499"/>
              <a:gd fmla="*/ 967 w 2833" name="TX500"/>
              <a:gd fmla="*/ 85 h 3474" name="TY500"/>
              <a:gd fmla="*/ 984 w 2833" name="TX501"/>
              <a:gd fmla="*/ 61 h 3474" name="TY501"/>
              <a:gd fmla="*/ 1005 w 2833" name="TX502"/>
              <a:gd fmla="*/ 40 h 3474" name="TY502"/>
              <a:gd fmla="*/ 1029 w 2833" name="TX503"/>
              <a:gd fmla="*/ 23 h 3474" name="TY503"/>
              <a:gd fmla="*/ 1056 w 2833" name="TX504"/>
              <a:gd fmla="*/ 11 h 3474" name="TY504"/>
              <a:gd fmla="*/ 1085 w 2833" name="TX505"/>
              <a:gd fmla="*/ 3 h 3474" name="TY505"/>
              <a:gd fmla="*/ 1116 w 2833" name="TX506"/>
              <a:gd fmla="*/ 0 h 3474" name="TY506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7" y="TY447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6" y="TY506"/>
              </a:cxn>
            </a:cxnLst>
            <a:rect l="l" t="t" r="r" b="b"/>
            <a:pathLst>
              <a:path w="2833" h="3474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0" name="도형 24"/>
          <p:cNvSpPr>
            <a:spLocks/>
          </p:cNvSpPr>
          <p:nvPr/>
        </p:nvSpPr>
        <p:spPr>
          <a:xfrm rot="0">
            <a:off x="2973705" y="2185670"/>
            <a:ext cx="450850" cy="25336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lang="ko-KR" sz="1050" b="1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rPr>
              <a:t>주제</a:t>
            </a:r>
            <a:endParaRPr lang="ko-KR" altLang="en-US" sz="1050" b="1">
              <a:solidFill>
                <a:srgbClr val="000000">
                  <a:lumMod val="65000"/>
                  <a:lumOff val="3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1" name="텍스트 상자 25"/>
          <p:cNvSpPr txBox="1">
            <a:spLocks/>
          </p:cNvSpPr>
          <p:nvPr/>
        </p:nvSpPr>
        <p:spPr>
          <a:xfrm rot="0">
            <a:off x="3678555" y="1976755"/>
            <a:ext cx="47625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sz="18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▶</a:t>
            </a:r>
            <a:endParaRPr lang="ko-KR" altLang="en-US" sz="18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2" name="도형 26"/>
          <p:cNvSpPr>
            <a:spLocks/>
          </p:cNvSpPr>
          <p:nvPr/>
        </p:nvSpPr>
        <p:spPr>
          <a:xfrm rot="0">
            <a:off x="2705735" y="3457575"/>
            <a:ext cx="890270" cy="850265"/>
          </a:xfrm>
          <a:prstGeom prst="ellipse"/>
          <a:solidFill>
            <a:schemeClr val="bg1">
              <a:lumMod val="85000"/>
            </a:schemeClr>
          </a:solidFill>
          <a:ln w="222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3" name="텍스트 상자 27"/>
          <p:cNvSpPr txBox="1">
            <a:spLocks/>
          </p:cNvSpPr>
          <p:nvPr/>
        </p:nvSpPr>
        <p:spPr>
          <a:xfrm rot="0">
            <a:off x="4037330" y="3042920"/>
            <a:ext cx="6123305" cy="1753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소비자는 신선한 식재료를 구입 할 수 있고, 그 식재료를 활용한 다양한 레시피를 </a:t>
            </a:r>
            <a:endParaRPr lang="ko-KR" altLang="en-US" sz="12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통해 신선한 식재료를 사용한 음식을 만들 수 있게 함.</a:t>
            </a:r>
            <a:endParaRPr lang="ko-KR" altLang="en-US" sz="12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마케허리에서 구입한 식료료를 활용하여, 내가 만든 요리의 레시피를</a:t>
            </a:r>
            <a:endParaRPr lang="ko-KR" altLang="en-US" sz="12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‘나만의 레시피’에 공유하여 묶음상품을 만들 수 있고, </a:t>
            </a:r>
            <a:endParaRPr lang="ko-KR" altLang="en-US" sz="12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이에 따른 혜택으로 묶음상품이 일정 판매량을 도달하거나, 레시피의 조회 수가</a:t>
            </a:r>
            <a:endParaRPr lang="ko-KR" altLang="en-US" sz="12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일정 수준만큼 도달 할 시 그만큼의 마일리지를 제공하여 할인혜택을 받을 수 있게 함. </a:t>
            </a:r>
            <a:endParaRPr lang="ko-KR" altLang="en-US" sz="12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4" name="도형 28"/>
          <p:cNvSpPr>
            <a:spLocks/>
          </p:cNvSpPr>
          <p:nvPr/>
        </p:nvSpPr>
        <p:spPr>
          <a:xfrm rot="0">
            <a:off x="3020060" y="3622040"/>
            <a:ext cx="298450" cy="349885"/>
          </a:xfrm>
          <a:custGeom>
            <a:gdLst>
              <a:gd fmla="*/ 2538 w 2833" name="TX0"/>
              <a:gd fmla="*/ 2529 h 3474" name="TY0"/>
              <a:gd fmla="*/ 2517 w 2833" name="TX1"/>
              <a:gd fmla="*/ 2531 h 3474" name="TY1"/>
              <a:gd fmla="*/ 2496 w 2833" name="TX2"/>
              <a:gd fmla="*/ 2537 h 3474" name="TY2"/>
              <a:gd fmla="*/ 2476 w 2833" name="TX3"/>
              <a:gd fmla="*/ 2547 h 3474" name="TY3"/>
              <a:gd fmla="*/ 2459 w 2833" name="TX4"/>
              <a:gd fmla="*/ 2563 h 3474" name="TY4"/>
              <a:gd fmla="*/ 2124 w 2833" name="TX5"/>
              <a:gd fmla="*/ 2939 h 3474" name="TY5"/>
              <a:gd fmla="*/ 1950 w 2833" name="TX6"/>
              <a:gd fmla="*/ 2800 h 3474" name="TY6"/>
              <a:gd fmla="*/ 1930 w 2833" name="TX7"/>
              <a:gd fmla="*/ 2787 h 3474" name="TY7"/>
              <a:gd fmla="*/ 1909 w 2833" name="TX8"/>
              <a:gd fmla="*/ 2780 h 3474" name="TY8"/>
              <a:gd fmla="*/ 1888 w 2833" name="TX9"/>
              <a:gd fmla="*/ 2778 h 3474" name="TY9"/>
              <a:gd fmla="*/ 1866 w 2833" name="TX10"/>
              <a:gd fmla="*/ 2780 h 3474" name="TY10"/>
              <a:gd fmla="*/ 1845 w 2833" name="TX11"/>
              <a:gd fmla="*/ 2787 h 3474" name="TY11"/>
              <a:gd fmla="*/ 1826 w 2833" name="TX12"/>
              <a:gd fmla="*/ 2799 h 3474" name="TY12"/>
              <a:gd fmla="*/ 1810 w 2833" name="TX13"/>
              <a:gd fmla="*/ 2814 h 3474" name="TY13"/>
              <a:gd fmla="*/ 1797 w 2833" name="TX14"/>
              <a:gd fmla="*/ 2834 h 3474" name="TY14"/>
              <a:gd fmla="*/ 1791 w 2833" name="TX15"/>
              <a:gd fmla="*/ 2855 h 3474" name="TY15"/>
              <a:gd fmla="*/ 1788 w 2833" name="TX16"/>
              <a:gd fmla="*/ 2876 h 3474" name="TY16"/>
              <a:gd fmla="*/ 1791 w 2833" name="TX17"/>
              <a:gd fmla="*/ 2899 h 3474" name="TY17"/>
              <a:gd fmla="*/ 1797 w 2833" name="TX18"/>
              <a:gd fmla="*/ 2920 h 3474" name="TY18"/>
              <a:gd fmla="*/ 1809 w 2833" name="TX19"/>
              <a:gd fmla="*/ 2938 h 3474" name="TY19"/>
              <a:gd fmla="*/ 1826 w 2833" name="TX20"/>
              <a:gd fmla="*/ 2954 h 3474" name="TY20"/>
              <a:gd fmla="*/ 2073 w 2833" name="TX21"/>
              <a:gd fmla="*/ 3152 h 3474" name="TY21"/>
              <a:gd fmla="*/ 2093 w 2833" name="TX22"/>
              <a:gd fmla="*/ 3165 h 3474" name="TY22"/>
              <a:gd fmla="*/ 2114 w 2833" name="TX23"/>
              <a:gd fmla="*/ 3172 h 3474" name="TY23"/>
              <a:gd fmla="*/ 2135 w 2833" name="TX24"/>
              <a:gd fmla="*/ 3174 h 3474" name="TY24"/>
              <a:gd fmla="*/ 2156 w 2833" name="TX25"/>
              <a:gd fmla="*/ 3172 h 3474" name="TY25"/>
              <a:gd fmla="*/ 2175 w 2833" name="TX26"/>
              <a:gd fmla="*/ 3166 h 3474" name="TY26"/>
              <a:gd fmla="*/ 2194 w 2833" name="TX27"/>
              <a:gd fmla="*/ 3155 h 3474" name="TY27"/>
              <a:gd fmla="*/ 2210 w 2833" name="TX28"/>
              <a:gd fmla="*/ 3142 h 3474" name="TY28"/>
              <a:gd fmla="*/ 2607 w 2833" name="TX29"/>
              <a:gd fmla="*/ 2694 h 3474" name="TY29"/>
              <a:gd fmla="*/ 2620 w 2833" name="TX30"/>
              <a:gd fmla="*/ 2676 h 3474" name="TY30"/>
              <a:gd fmla="*/ 2628 w 2833" name="TX31"/>
              <a:gd fmla="*/ 2656 h 3474" name="TY31"/>
              <a:gd fmla="*/ 2633 w 2833" name="TX32"/>
              <a:gd fmla="*/ 2633 h 3474" name="TY32"/>
              <a:gd fmla="*/ 2631 w 2833" name="TX33"/>
              <a:gd fmla="*/ 2612 h 3474" name="TY33"/>
              <a:gd fmla="*/ 2625 w 2833" name="TX34"/>
              <a:gd fmla="*/ 2591 h 3474" name="TY34"/>
              <a:gd fmla="*/ 2615 w 2833" name="TX35"/>
              <a:gd fmla="*/ 2571 h 3474" name="TY35"/>
              <a:gd fmla="*/ 2599 w 2833" name="TX36"/>
              <a:gd fmla="*/ 2555 h 3474" name="TY36"/>
              <a:gd fmla="*/ 2580 w 2833" name="TX37"/>
              <a:gd fmla="*/ 2542 h 3474" name="TY37"/>
              <a:gd fmla="*/ 2560 w 2833" name="TX38"/>
              <a:gd fmla="*/ 2534 h 3474" name="TY38"/>
              <a:gd fmla="*/ 2538 w 2833" name="TX39"/>
              <a:gd fmla="*/ 2529 h 3474" name="TY39"/>
              <a:gd fmla="*/ 944 w 2833" name="TX41"/>
              <a:gd fmla="*/ 2430 h 3474" name="TY41"/>
              <a:gd fmla="*/ 1391 w 2833" name="TX42"/>
              <a:gd fmla="*/ 2430 h 3474" name="TY42"/>
              <a:gd fmla="*/ 1406 w 2833" name="TX43"/>
              <a:gd fmla="*/ 2433 h 3474" name="TY43"/>
              <a:gd fmla="*/ 1420 w 2833" name="TX44"/>
              <a:gd fmla="*/ 2440 h 3474" name="TY44"/>
              <a:gd fmla="*/ 1431 w 2833" name="TX45"/>
              <a:gd fmla="*/ 2450 h 3474" name="TY45"/>
              <a:gd fmla="*/ 1438 w 2833" name="TX46"/>
              <a:gd fmla="*/ 2464 h 3474" name="TY46"/>
              <a:gd fmla="*/ 1440 w 2833" name="TX47"/>
              <a:gd fmla="*/ 2480 h 3474" name="TY47"/>
              <a:gd fmla="*/ 1440 w 2833" name="TX48"/>
              <a:gd fmla="*/ 2529 h 3474" name="TY48"/>
              <a:gd fmla="*/ 1438 w 2833" name="TX49"/>
              <a:gd fmla="*/ 2545 h 3474" name="TY49"/>
              <a:gd fmla="*/ 1431 w 2833" name="TX50"/>
              <a:gd fmla="*/ 2559 h 3474" name="TY50"/>
              <a:gd fmla="*/ 1420 w 2833" name="TX51"/>
              <a:gd fmla="*/ 2569 h 3474" name="TY51"/>
              <a:gd fmla="*/ 1406 w 2833" name="TX52"/>
              <a:gd fmla="*/ 2577 h 3474" name="TY52"/>
              <a:gd fmla="*/ 1391 w 2833" name="TX53"/>
              <a:gd fmla="*/ 2579 h 3474" name="TY53"/>
              <a:gd fmla="*/ 944 w 2833" name="TX54"/>
              <a:gd fmla="*/ 2579 h 3474" name="TY54"/>
              <a:gd fmla="*/ 928 w 2833" name="TX55"/>
              <a:gd fmla="*/ 2577 h 3474" name="TY55"/>
              <a:gd fmla="*/ 914 w 2833" name="TX56"/>
              <a:gd fmla="*/ 2569 h 3474" name="TY56"/>
              <a:gd fmla="*/ 904 w 2833" name="TX57"/>
              <a:gd fmla="*/ 2559 h 3474" name="TY57"/>
              <a:gd fmla="*/ 896 w 2833" name="TX58"/>
              <a:gd fmla="*/ 2545 h 3474" name="TY58"/>
              <a:gd fmla="*/ 894 w 2833" name="TX59"/>
              <a:gd fmla="*/ 2529 h 3474" name="TY59"/>
              <a:gd fmla="*/ 894 w 2833" name="TX60"/>
              <a:gd fmla="*/ 2480 h 3474" name="TY60"/>
              <a:gd fmla="*/ 896 w 2833" name="TX61"/>
              <a:gd fmla="*/ 2464 h 3474" name="TY61"/>
              <a:gd fmla="*/ 904 w 2833" name="TX62"/>
              <a:gd fmla="*/ 2450 h 3474" name="TY62"/>
              <a:gd fmla="*/ 914 w 2833" name="TX63"/>
              <a:gd fmla="*/ 2440 h 3474" name="TY63"/>
              <a:gd fmla="*/ 928 w 2833" name="TX64"/>
              <a:gd fmla="*/ 2433 h 3474" name="TY64"/>
              <a:gd fmla="*/ 944 w 2833" name="TX65"/>
              <a:gd fmla="*/ 2430 h 3474" name="TY65"/>
              <a:gd fmla="*/ 769 w 2833" name="TX67"/>
              <a:gd fmla="*/ 2319 h 3474" name="TY67"/>
              <a:gd fmla="*/ 783 w 2833" name="TX68"/>
              <a:gd fmla="*/ 2322 h 3474" name="TY68"/>
              <a:gd fmla="*/ 795 w 2833" name="TX69"/>
              <a:gd fmla="*/ 2330 h 3474" name="TY69"/>
              <a:gd fmla="*/ 805 w 2833" name="TX70"/>
              <a:gd fmla="*/ 2341 h 3474" name="TY70"/>
              <a:gd fmla="*/ 810 w 2833" name="TX71"/>
              <a:gd fmla="*/ 2355 h 3474" name="TY71"/>
              <a:gd fmla="*/ 810 w 2833" name="TX72"/>
              <a:gd fmla="*/ 2368 h 3474" name="TY72"/>
              <a:gd fmla="*/ 807 w 2833" name="TX73"/>
              <a:gd fmla="*/ 2382 h 3474" name="TY73"/>
              <a:gd fmla="*/ 800 w 2833" name="TX74"/>
              <a:gd fmla="*/ 2395 h 3474" name="TY74"/>
              <a:gd fmla="*/ 616 w 2833" name="TX75"/>
              <a:gd fmla="*/ 2600 h 3474" name="TY75"/>
              <a:gd fmla="*/ 606 w 2833" name="TX76"/>
              <a:gd fmla="*/ 2608 h 3474" name="TY76"/>
              <a:gd fmla="*/ 594 w 2833" name="TX77"/>
              <a:gd fmla="*/ 2613 h 3474" name="TY77"/>
              <a:gd fmla="*/ 581 w 2833" name="TX78"/>
              <a:gd fmla="*/ 2616 h 3474" name="TY78"/>
              <a:gd fmla="*/ 567 w 2833" name="TX79"/>
              <a:gd fmla="*/ 2612 h 3474" name="TY79"/>
              <a:gd fmla="*/ 553 w 2833" name="TX80"/>
              <a:gd fmla="*/ 2605 h 3474" name="TY80"/>
              <a:gd fmla="*/ 439 w 2833" name="TX81"/>
              <a:gd fmla="*/ 2514 h 3474" name="TY81"/>
              <a:gd fmla="*/ 430 w 2833" name="TX82"/>
              <a:gd fmla="*/ 2503 h 3474" name="TY82"/>
              <a:gd fmla="*/ 423 w 2833" name="TX83"/>
              <a:gd fmla="*/ 2490 h 3474" name="TY83"/>
              <a:gd fmla="*/ 422 w 2833" name="TX84"/>
              <a:gd fmla="*/ 2477 h 3474" name="TY84"/>
              <a:gd fmla="*/ 425 w 2833" name="TX85"/>
              <a:gd fmla="*/ 2463 h 3474" name="TY85"/>
              <a:gd fmla="*/ 432 w 2833" name="TX86"/>
              <a:gd fmla="*/ 2449 h 3474" name="TY86"/>
              <a:gd fmla="*/ 442 w 2833" name="TX87"/>
              <a:gd fmla="*/ 2440 h 3474" name="TY87"/>
              <a:gd fmla="*/ 456 w 2833" name="TX88"/>
              <a:gd fmla="*/ 2435 h 3474" name="TY88"/>
              <a:gd fmla="*/ 470 w 2833" name="TX89"/>
              <a:gd fmla="*/ 2433 h 3474" name="TY89"/>
              <a:gd fmla="*/ 484 w 2833" name="TX90"/>
              <a:gd fmla="*/ 2436 h 3474" name="TY90"/>
              <a:gd fmla="*/ 496 w 2833" name="TX91"/>
              <a:gd fmla="*/ 2443 h 3474" name="TY91"/>
              <a:gd fmla="*/ 576 w 2833" name="TX92"/>
              <a:gd fmla="*/ 2507 h 3474" name="TY92"/>
              <a:gd fmla="*/ 731 w 2833" name="TX93"/>
              <a:gd fmla="*/ 2334 h 3474" name="TY93"/>
              <a:gd fmla="*/ 742 w 2833" name="TX94"/>
              <a:gd fmla="*/ 2324 h 3474" name="TY94"/>
              <a:gd fmla="*/ 755 w 2833" name="TX95"/>
              <a:gd fmla="*/ 2320 h 3474" name="TY95"/>
              <a:gd fmla="*/ 769 w 2833" name="TX96"/>
              <a:gd fmla="*/ 2319 h 3474" name="TY96"/>
              <a:gd fmla="*/ 2186 w 2833" name="TX98"/>
              <a:gd fmla="*/ 2182 h 3474" name="TY98"/>
              <a:gd fmla="*/ 2251 w 2833" name="TX99"/>
              <a:gd fmla="*/ 2185 h 3474" name="TY99"/>
              <a:gd fmla="*/ 2316 w 2833" name="TX100"/>
              <a:gd fmla="*/ 2196 h 3474" name="TY100"/>
              <a:gd fmla="*/ 2378 w 2833" name="TX101"/>
              <a:gd fmla="*/ 2212 h 3474" name="TY101"/>
              <a:gd fmla="*/ 2437 w 2833" name="TX102"/>
              <a:gd fmla="*/ 2233 h 3474" name="TY102"/>
              <a:gd fmla="*/ 2494 w 2833" name="TX103"/>
              <a:gd fmla="*/ 2260 h 3474" name="TY103"/>
              <a:gd fmla="*/ 2546 w 2833" name="TX104"/>
              <a:gd fmla="*/ 2293 h 3474" name="TY104"/>
              <a:gd fmla="*/ 2596 w 2833" name="TX105"/>
              <a:gd fmla="*/ 2329 h 3474" name="TY105"/>
              <a:gd fmla="*/ 2642 w 2833" name="TX106"/>
              <a:gd fmla="*/ 2371 h 3474" name="TY106"/>
              <a:gd fmla="*/ 2683 w 2833" name="TX107"/>
              <a:gd fmla="*/ 2417 h 3474" name="TY107"/>
              <a:gd fmla="*/ 2721 w 2833" name="TX108"/>
              <a:gd fmla="*/ 2466 h 3474" name="TY108"/>
              <a:gd fmla="*/ 2753 w 2833" name="TX109"/>
              <a:gd fmla="*/ 2520 h 3474" name="TY109"/>
              <a:gd fmla="*/ 2780 w 2833" name="TX110"/>
              <a:gd fmla="*/ 2577 h 3474" name="TY110"/>
              <a:gd fmla="*/ 2802 w 2833" name="TX111"/>
              <a:gd fmla="*/ 2636 h 3474" name="TY111"/>
              <a:gd fmla="*/ 2818 w 2833" name="TX112"/>
              <a:gd fmla="*/ 2698 h 3474" name="TY112"/>
              <a:gd fmla="*/ 2828 w 2833" name="TX113"/>
              <a:gd fmla="*/ 2761 h 3474" name="TY113"/>
              <a:gd fmla="*/ 2831 w 2833" name="TX114"/>
              <a:gd fmla="*/ 2827 h 3474" name="TY114"/>
              <a:gd fmla="*/ 2828 w 2833" name="TX115"/>
              <a:gd fmla="*/ 2893 h 3474" name="TY115"/>
              <a:gd fmla="*/ 2818 w 2833" name="TX116"/>
              <a:gd fmla="*/ 2958 h 3474" name="TY116"/>
              <a:gd fmla="*/ 2802 w 2833" name="TX117"/>
              <a:gd fmla="*/ 3019 h 3474" name="TY117"/>
              <a:gd fmla="*/ 2780 w 2833" name="TX118"/>
              <a:gd fmla="*/ 3079 h 3474" name="TY118"/>
              <a:gd fmla="*/ 2753 w 2833" name="TX119"/>
              <a:gd fmla="*/ 3134 h 3474" name="TY119"/>
              <a:gd fmla="*/ 2721 w 2833" name="TX120"/>
              <a:gd fmla="*/ 3188 h 3474" name="TY120"/>
              <a:gd fmla="*/ 2683 w 2833" name="TX121"/>
              <a:gd fmla="*/ 3237 h 3474" name="TY121"/>
              <a:gd fmla="*/ 2642 w 2833" name="TX122"/>
              <a:gd fmla="*/ 3283 h 3474" name="TY122"/>
              <a:gd fmla="*/ 2596 w 2833" name="TX123"/>
              <a:gd fmla="*/ 3325 h 3474" name="TY123"/>
              <a:gd fmla="*/ 2546 w 2833" name="TX124"/>
              <a:gd fmla="*/ 3362 h 3474" name="TY124"/>
              <a:gd fmla="*/ 2494 w 2833" name="TX125"/>
              <a:gd fmla="*/ 3394 h 3474" name="TY125"/>
              <a:gd fmla="*/ 2437 w 2833" name="TX126"/>
              <a:gd fmla="*/ 3421 h 3474" name="TY126"/>
              <a:gd fmla="*/ 2378 w 2833" name="TX127"/>
              <a:gd fmla="*/ 3443 h 3474" name="TY127"/>
              <a:gd fmla="*/ 2316 w 2833" name="TX128"/>
              <a:gd fmla="*/ 3459 h 3474" name="TY128"/>
              <a:gd fmla="*/ 2251 w 2833" name="TX129"/>
              <a:gd fmla="*/ 3469 h 3474" name="TY129"/>
              <a:gd fmla="*/ 2186 w 2833" name="TX130"/>
              <a:gd fmla="*/ 3472 h 3474" name="TY130"/>
              <a:gd fmla="*/ 2120 w 2833" name="TX131"/>
              <a:gd fmla="*/ 3469 h 3474" name="TY131"/>
              <a:gd fmla="*/ 2055 w 2833" name="TX132"/>
              <a:gd fmla="*/ 3459 h 3474" name="TY132"/>
              <a:gd fmla="*/ 1993 w 2833" name="TX133"/>
              <a:gd fmla="*/ 3443 h 3474" name="TY133"/>
              <a:gd fmla="*/ 1934 w 2833" name="TX134"/>
              <a:gd fmla="*/ 3421 h 3474" name="TY134"/>
              <a:gd fmla="*/ 1877 w 2833" name="TX135"/>
              <a:gd fmla="*/ 3394 h 3474" name="TY135"/>
              <a:gd fmla="*/ 1825 w 2833" name="TX136"/>
              <a:gd fmla="*/ 3362 h 3474" name="TY136"/>
              <a:gd fmla="*/ 1775 w 2833" name="TX137"/>
              <a:gd fmla="*/ 3325 h 3474" name="TY137"/>
              <a:gd fmla="*/ 1729 w 2833" name="TX138"/>
              <a:gd fmla="*/ 3283 h 3474" name="TY138"/>
              <a:gd fmla="*/ 1688 w 2833" name="TX139"/>
              <a:gd fmla="*/ 3237 h 3474" name="TY139"/>
              <a:gd fmla="*/ 1650 w 2833" name="TX140"/>
              <a:gd fmla="*/ 3188 h 3474" name="TY140"/>
              <a:gd fmla="*/ 1618 w 2833" name="TX141"/>
              <a:gd fmla="*/ 3134 h 3474" name="TY141"/>
              <a:gd fmla="*/ 1591 w 2833" name="TX142"/>
              <a:gd fmla="*/ 3079 h 3474" name="TY142"/>
              <a:gd fmla="*/ 1569 w 2833" name="TX143"/>
              <a:gd fmla="*/ 3019 h 3474" name="TY143"/>
              <a:gd fmla="*/ 1553 w 2833" name="TX144"/>
              <a:gd fmla="*/ 2958 h 3474" name="TY144"/>
              <a:gd fmla="*/ 1543 w 2833" name="TX145"/>
              <a:gd fmla="*/ 2893 h 3474" name="TY145"/>
              <a:gd fmla="*/ 1540 w 2833" name="TX146"/>
              <a:gd fmla="*/ 2827 h 3474" name="TY146"/>
              <a:gd fmla="*/ 1543 w 2833" name="TX147"/>
              <a:gd fmla="*/ 2761 h 3474" name="TY147"/>
              <a:gd fmla="*/ 1553 w 2833" name="TX148"/>
              <a:gd fmla="*/ 2698 h 3474" name="TY148"/>
              <a:gd fmla="*/ 1569 w 2833" name="TX149"/>
              <a:gd fmla="*/ 2636 h 3474" name="TY149"/>
              <a:gd fmla="*/ 1591 w 2833" name="TX150"/>
              <a:gd fmla="*/ 2577 h 3474" name="TY150"/>
              <a:gd fmla="*/ 1618 w 2833" name="TX151"/>
              <a:gd fmla="*/ 2520 h 3474" name="TY151"/>
              <a:gd fmla="*/ 1650 w 2833" name="TX152"/>
              <a:gd fmla="*/ 2466 h 3474" name="TY152"/>
              <a:gd fmla="*/ 1688 w 2833" name="TX153"/>
              <a:gd fmla="*/ 2417 h 3474" name="TY153"/>
              <a:gd fmla="*/ 1729 w 2833" name="TX154"/>
              <a:gd fmla="*/ 2371 h 3474" name="TY154"/>
              <a:gd fmla="*/ 1775 w 2833" name="TX155"/>
              <a:gd fmla="*/ 2329 h 3474" name="TY155"/>
              <a:gd fmla="*/ 1825 w 2833" name="TX156"/>
              <a:gd fmla="*/ 2293 h 3474" name="TY156"/>
              <a:gd fmla="*/ 1877 w 2833" name="TX157"/>
              <a:gd fmla="*/ 2260 h 3474" name="TY157"/>
              <a:gd fmla="*/ 1934 w 2833" name="TX158"/>
              <a:gd fmla="*/ 2233 h 3474" name="TY158"/>
              <a:gd fmla="*/ 1993 w 2833" name="TX159"/>
              <a:gd fmla="*/ 2212 h 3474" name="TY159"/>
              <a:gd fmla="*/ 2055 w 2833" name="TX160"/>
              <a:gd fmla="*/ 2196 h 3474" name="TY160"/>
              <a:gd fmla="*/ 2120 w 2833" name="TX161"/>
              <a:gd fmla="*/ 2185 h 3474" name="TY161"/>
              <a:gd fmla="*/ 2186 w 2833" name="TX162"/>
              <a:gd fmla="*/ 2182 h 3474" name="TY162"/>
              <a:gd fmla="*/ 944 w 2833" name="TX164"/>
              <a:gd fmla="*/ 1984 h 3474" name="TY164"/>
              <a:gd fmla="*/ 1491 w 2833" name="TX165"/>
              <a:gd fmla="*/ 1984 h 3474" name="TY165"/>
              <a:gd fmla="*/ 1505 w 2833" name="TX166"/>
              <a:gd fmla="*/ 1986 h 3474" name="TY166"/>
              <a:gd fmla="*/ 1519 w 2833" name="TX167"/>
              <a:gd fmla="*/ 1994 h 3474" name="TY167"/>
              <a:gd fmla="*/ 1531 w 2833" name="TX168"/>
              <a:gd fmla="*/ 2004 h 3474" name="TY168"/>
              <a:gd fmla="*/ 1537 w 2833" name="TX169"/>
              <a:gd fmla="*/ 2018 h 3474" name="TY169"/>
              <a:gd fmla="*/ 1540 w 2833" name="TX170"/>
              <a:gd fmla="*/ 2034 h 3474" name="TY170"/>
              <a:gd fmla="*/ 1540 w 2833" name="TX171"/>
              <a:gd fmla="*/ 2083 h 3474" name="TY171"/>
              <a:gd fmla="*/ 1537 w 2833" name="TX172"/>
              <a:gd fmla="*/ 2099 h 3474" name="TY172"/>
              <a:gd fmla="*/ 1531 w 2833" name="TX173"/>
              <a:gd fmla="*/ 2113 h 3474" name="TY173"/>
              <a:gd fmla="*/ 1519 w 2833" name="TX174"/>
              <a:gd fmla="*/ 2123 h 3474" name="TY174"/>
              <a:gd fmla="*/ 1505 w 2833" name="TX175"/>
              <a:gd fmla="*/ 2131 h 3474" name="TY175"/>
              <a:gd fmla="*/ 1491 w 2833" name="TX176"/>
              <a:gd fmla="*/ 2133 h 3474" name="TY176"/>
              <a:gd fmla="*/ 944 w 2833" name="TX177"/>
              <a:gd fmla="*/ 2133 h 3474" name="TY177"/>
              <a:gd fmla="*/ 928 w 2833" name="TX178"/>
              <a:gd fmla="*/ 2131 h 3474" name="TY178"/>
              <a:gd fmla="*/ 914 w 2833" name="TX179"/>
              <a:gd fmla="*/ 2123 h 3474" name="TY179"/>
              <a:gd fmla="*/ 904 w 2833" name="TX180"/>
              <a:gd fmla="*/ 2113 h 3474" name="TY180"/>
              <a:gd fmla="*/ 896 w 2833" name="TX181"/>
              <a:gd fmla="*/ 2099 h 3474" name="TY181"/>
              <a:gd fmla="*/ 894 w 2833" name="TX182"/>
              <a:gd fmla="*/ 2083 h 3474" name="TY182"/>
              <a:gd fmla="*/ 894 w 2833" name="TX183"/>
              <a:gd fmla="*/ 2034 h 3474" name="TY183"/>
              <a:gd fmla="*/ 896 w 2833" name="TX184"/>
              <a:gd fmla="*/ 2018 h 3474" name="TY184"/>
              <a:gd fmla="*/ 904 w 2833" name="TX185"/>
              <a:gd fmla="*/ 2004 h 3474" name="TY185"/>
              <a:gd fmla="*/ 914 w 2833" name="TX186"/>
              <a:gd fmla="*/ 1994 h 3474" name="TY186"/>
              <a:gd fmla="*/ 928 w 2833" name="TX187"/>
              <a:gd fmla="*/ 1986 h 3474" name="TY187"/>
              <a:gd fmla="*/ 944 w 2833" name="TX188"/>
              <a:gd fmla="*/ 1984 h 3474" name="TY188"/>
              <a:gd fmla="*/ 769 w 2833" name="TX190"/>
              <a:gd fmla="*/ 1894 h 3474" name="TY190"/>
              <a:gd fmla="*/ 783 w 2833" name="TX191"/>
              <a:gd fmla="*/ 1897 h 3474" name="TY191"/>
              <a:gd fmla="*/ 795 w 2833" name="TX192"/>
              <a:gd fmla="*/ 1905 h 3474" name="TY192"/>
              <a:gd fmla="*/ 805 w 2833" name="TX193"/>
              <a:gd fmla="*/ 1916 h 3474" name="TY193"/>
              <a:gd fmla="*/ 810 w 2833" name="TX194"/>
              <a:gd fmla="*/ 1930 h 3474" name="TY194"/>
              <a:gd fmla="*/ 810 w 2833" name="TX195"/>
              <a:gd fmla="*/ 1943 h 3474" name="TY195"/>
              <a:gd fmla="*/ 807 w 2833" name="TX196"/>
              <a:gd fmla="*/ 1957 h 3474" name="TY196"/>
              <a:gd fmla="*/ 800 w 2833" name="TX197"/>
              <a:gd fmla="*/ 1970 h 3474" name="TY197"/>
              <a:gd fmla="*/ 616 w 2833" name="TX198"/>
              <a:gd fmla="*/ 2175 h 3474" name="TY198"/>
              <a:gd fmla="*/ 606 w 2833" name="TX199"/>
              <a:gd fmla="*/ 2183 h 3474" name="TY199"/>
              <a:gd fmla="*/ 594 w 2833" name="TX200"/>
              <a:gd fmla="*/ 2188 h 3474" name="TY200"/>
              <a:gd fmla="*/ 581 w 2833" name="TX201"/>
              <a:gd fmla="*/ 2191 h 3474" name="TY201"/>
              <a:gd fmla="*/ 567 w 2833" name="TX202"/>
              <a:gd fmla="*/ 2187 h 3474" name="TY202"/>
              <a:gd fmla="*/ 553 w 2833" name="TX203"/>
              <a:gd fmla="*/ 2180 h 3474" name="TY203"/>
              <a:gd fmla="*/ 439 w 2833" name="TX204"/>
              <a:gd fmla="*/ 2088 h 3474" name="TY204"/>
              <a:gd fmla="*/ 430 w 2833" name="TX205"/>
              <a:gd fmla="*/ 2078 h 3474" name="TY205"/>
              <a:gd fmla="*/ 423 w 2833" name="TX206"/>
              <a:gd fmla="*/ 2065 h 3474" name="TY206"/>
              <a:gd fmla="*/ 422 w 2833" name="TX207"/>
              <a:gd fmla="*/ 2052 h 3474" name="TY207"/>
              <a:gd fmla="*/ 425 w 2833" name="TX208"/>
              <a:gd fmla="*/ 2038 h 3474" name="TY208"/>
              <a:gd fmla="*/ 432 w 2833" name="TX209"/>
              <a:gd fmla="*/ 2024 h 3474" name="TY209"/>
              <a:gd fmla="*/ 442 w 2833" name="TX210"/>
              <a:gd fmla="*/ 2015 h 3474" name="TY210"/>
              <a:gd fmla="*/ 456 w 2833" name="TX211"/>
              <a:gd fmla="*/ 2010 h 3474" name="TY211"/>
              <a:gd fmla="*/ 470 w 2833" name="TX212"/>
              <a:gd fmla="*/ 2007 h 3474" name="TY212"/>
              <a:gd fmla="*/ 484 w 2833" name="TX213"/>
              <a:gd fmla="*/ 2011 h 3474" name="TY213"/>
              <a:gd fmla="*/ 496 w 2833" name="TX214"/>
              <a:gd fmla="*/ 2018 h 3474" name="TY214"/>
              <a:gd fmla="*/ 576 w 2833" name="TX215"/>
              <a:gd fmla="*/ 2082 h 3474" name="TY215"/>
              <a:gd fmla="*/ 731 w 2833" name="TX216"/>
              <a:gd fmla="*/ 1909 h 3474" name="TY216"/>
              <a:gd fmla="*/ 742 w 2833" name="TX217"/>
              <a:gd fmla="*/ 1899 h 3474" name="TY217"/>
              <a:gd fmla="*/ 755 w 2833" name="TX218"/>
              <a:gd fmla="*/ 1895 h 3474" name="TY218"/>
              <a:gd fmla="*/ 769 w 2833" name="TX219"/>
              <a:gd fmla="*/ 1894 h 3474" name="TY219"/>
              <a:gd fmla="*/ 944 w 2833" name="TX221"/>
              <a:gd fmla="*/ 1588 h 3474" name="TY221"/>
              <a:gd fmla="*/ 1738 w 2833" name="TX222"/>
              <a:gd fmla="*/ 1588 h 3474" name="TY222"/>
              <a:gd fmla="*/ 1754 w 2833" name="TX223"/>
              <a:gd fmla="*/ 1590 h 3474" name="TY223"/>
              <a:gd fmla="*/ 1768 w 2833" name="TX224"/>
              <a:gd fmla="*/ 1597 h 3474" name="TY224"/>
              <a:gd fmla="*/ 1778 w 2833" name="TX225"/>
              <a:gd fmla="*/ 1608 h 3474" name="TY225"/>
              <a:gd fmla="*/ 1786 w 2833" name="TX226"/>
              <a:gd fmla="*/ 1621 h 3474" name="TY226"/>
              <a:gd fmla="*/ 1788 w 2833" name="TX227"/>
              <a:gd fmla="*/ 1637 h 3474" name="TY227"/>
              <a:gd fmla="*/ 1788 w 2833" name="TX228"/>
              <a:gd fmla="*/ 1687 h 3474" name="TY228"/>
              <a:gd fmla="*/ 1786 w 2833" name="TX229"/>
              <a:gd fmla="*/ 1702 h 3474" name="TY229"/>
              <a:gd fmla="*/ 1778 w 2833" name="TX230"/>
              <a:gd fmla="*/ 1716 h 3474" name="TY230"/>
              <a:gd fmla="*/ 1768 w 2833" name="TX231"/>
              <a:gd fmla="*/ 1727 h 3474" name="TY231"/>
              <a:gd fmla="*/ 1754 w 2833" name="TX232"/>
              <a:gd fmla="*/ 1734 h 3474" name="TY232"/>
              <a:gd fmla="*/ 1738 w 2833" name="TX233"/>
              <a:gd fmla="*/ 1736 h 3474" name="TY233"/>
              <a:gd fmla="*/ 944 w 2833" name="TX234"/>
              <a:gd fmla="*/ 1736 h 3474" name="TY234"/>
              <a:gd fmla="*/ 928 w 2833" name="TX235"/>
              <a:gd fmla="*/ 1734 h 3474" name="TY235"/>
              <a:gd fmla="*/ 914 w 2833" name="TX236"/>
              <a:gd fmla="*/ 1727 h 3474" name="TY236"/>
              <a:gd fmla="*/ 904 w 2833" name="TX237"/>
              <a:gd fmla="*/ 1716 h 3474" name="TY237"/>
              <a:gd fmla="*/ 896 w 2833" name="TX238"/>
              <a:gd fmla="*/ 1702 h 3474" name="TY238"/>
              <a:gd fmla="*/ 894 w 2833" name="TX239"/>
              <a:gd fmla="*/ 1687 h 3474" name="TY239"/>
              <a:gd fmla="*/ 894 w 2833" name="TX240"/>
              <a:gd fmla="*/ 1637 h 3474" name="TY240"/>
              <a:gd fmla="*/ 896 w 2833" name="TX241"/>
              <a:gd fmla="*/ 1621 h 3474" name="TY241"/>
              <a:gd fmla="*/ 904 w 2833" name="TX242"/>
              <a:gd fmla="*/ 1608 h 3474" name="TY242"/>
              <a:gd fmla="*/ 914 w 2833" name="TX243"/>
              <a:gd fmla="*/ 1597 h 3474" name="TY243"/>
              <a:gd fmla="*/ 928 w 2833" name="TX244"/>
              <a:gd fmla="*/ 1590 h 3474" name="TY244"/>
              <a:gd fmla="*/ 944 w 2833" name="TX245"/>
              <a:gd fmla="*/ 1588 h 3474" name="TY245"/>
              <a:gd fmla="*/ 769 w 2833" name="TX247"/>
              <a:gd fmla="*/ 1472 h 3474" name="TY247"/>
              <a:gd fmla="*/ 783 w 2833" name="TX248"/>
              <a:gd fmla="*/ 1475 h 3474" name="TY248"/>
              <a:gd fmla="*/ 795 w 2833" name="TX249"/>
              <a:gd fmla="*/ 1483 h 3474" name="TY249"/>
              <a:gd fmla="*/ 805 w 2833" name="TX250"/>
              <a:gd fmla="*/ 1494 h 3474" name="TY250"/>
              <a:gd fmla="*/ 810 w 2833" name="TX251"/>
              <a:gd fmla="*/ 1508 h 3474" name="TY251"/>
              <a:gd fmla="*/ 810 w 2833" name="TX252"/>
              <a:gd fmla="*/ 1521 h 3474" name="TY252"/>
              <a:gd fmla="*/ 807 w 2833" name="TX253"/>
              <a:gd fmla="*/ 1535 h 3474" name="TY253"/>
              <a:gd fmla="*/ 800 w 2833" name="TX254"/>
              <a:gd fmla="*/ 1548 h 3474" name="TY254"/>
              <a:gd fmla="*/ 616 w 2833" name="TX255"/>
              <a:gd fmla="*/ 1753 h 3474" name="TY255"/>
              <a:gd fmla="*/ 606 w 2833" name="TX256"/>
              <a:gd fmla="*/ 1761 h 3474" name="TY256"/>
              <a:gd fmla="*/ 594 w 2833" name="TX257"/>
              <a:gd fmla="*/ 1767 h 3474" name="TY257"/>
              <a:gd fmla="*/ 581 w 2833" name="TX258"/>
              <a:gd fmla="*/ 1769 h 3474" name="TY258"/>
              <a:gd fmla="*/ 567 w 2833" name="TX259"/>
              <a:gd fmla="*/ 1765 h 3474" name="TY259"/>
              <a:gd fmla="*/ 553 w 2833" name="TX260"/>
              <a:gd fmla="*/ 1758 h 3474" name="TY260"/>
              <a:gd fmla="*/ 439 w 2833" name="TX261"/>
              <a:gd fmla="*/ 1667 h 3474" name="TY261"/>
              <a:gd fmla="*/ 430 w 2833" name="TX262"/>
              <a:gd fmla="*/ 1656 h 3474" name="TY262"/>
              <a:gd fmla="*/ 423 w 2833" name="TX263"/>
              <a:gd fmla="*/ 1643 h 3474" name="TY263"/>
              <a:gd fmla="*/ 422 w 2833" name="TX264"/>
              <a:gd fmla="*/ 1630 h 3474" name="TY264"/>
              <a:gd fmla="*/ 425 w 2833" name="TX265"/>
              <a:gd fmla="*/ 1615 h 3474" name="TY265"/>
              <a:gd fmla="*/ 432 w 2833" name="TX266"/>
              <a:gd fmla="*/ 1602 h 3474" name="TY266"/>
              <a:gd fmla="*/ 442 w 2833" name="TX267"/>
              <a:gd fmla="*/ 1593 h 3474" name="TY267"/>
              <a:gd fmla="*/ 456 w 2833" name="TX268"/>
              <a:gd fmla="*/ 1588 h 3474" name="TY268"/>
              <a:gd fmla="*/ 470 w 2833" name="TX269"/>
              <a:gd fmla="*/ 1586 h 3474" name="TY269"/>
              <a:gd fmla="*/ 484 w 2833" name="TX270"/>
              <a:gd fmla="*/ 1589 h 3474" name="TY270"/>
              <a:gd fmla="*/ 496 w 2833" name="TX271"/>
              <a:gd fmla="*/ 1596 h 3474" name="TY271"/>
              <a:gd fmla="*/ 576 w 2833" name="TX272"/>
              <a:gd fmla="*/ 1660 h 3474" name="TY272"/>
              <a:gd fmla="*/ 731 w 2833" name="TX273"/>
              <a:gd fmla="*/ 1487 h 3474" name="TY273"/>
              <a:gd fmla="*/ 742 w 2833" name="TX274"/>
              <a:gd fmla="*/ 1477 h 3474" name="TY274"/>
              <a:gd fmla="*/ 755 w 2833" name="TX275"/>
              <a:gd fmla="*/ 1473 h 3474" name="TY275"/>
              <a:gd fmla="*/ 769 w 2833" name="TX276"/>
              <a:gd fmla="*/ 1472 h 3474" name="TY276"/>
              <a:gd fmla="*/ 944 w 2833" name="TX278"/>
              <a:gd fmla="*/ 1140 h 3474" name="TY278"/>
              <a:gd fmla="*/ 1738 w 2833" name="TX279"/>
              <a:gd fmla="*/ 1140 h 3474" name="TY279"/>
              <a:gd fmla="*/ 1754 w 2833" name="TX280"/>
              <a:gd fmla="*/ 1144 h 3474" name="TY280"/>
              <a:gd fmla="*/ 1768 w 2833" name="TX281"/>
              <a:gd fmla="*/ 1150 h 3474" name="TY281"/>
              <a:gd fmla="*/ 1778 w 2833" name="TX282"/>
              <a:gd fmla="*/ 1162 h 3474" name="TY282"/>
              <a:gd fmla="*/ 1786 w 2833" name="TX283"/>
              <a:gd fmla="*/ 1175 h 3474" name="TY283"/>
              <a:gd fmla="*/ 1788 w 2833" name="TX284"/>
              <a:gd fmla="*/ 1190 h 3474" name="TY284"/>
              <a:gd fmla="*/ 1788 w 2833" name="TX285"/>
              <a:gd fmla="*/ 1240 h 3474" name="TY285"/>
              <a:gd fmla="*/ 1786 w 2833" name="TX286"/>
              <a:gd fmla="*/ 1255 h 3474" name="TY286"/>
              <a:gd fmla="*/ 1778 w 2833" name="TX287"/>
              <a:gd fmla="*/ 1269 h 3474" name="TY287"/>
              <a:gd fmla="*/ 1768 w 2833" name="TX288"/>
              <a:gd fmla="*/ 1280 h 3474" name="TY288"/>
              <a:gd fmla="*/ 1754 w 2833" name="TX289"/>
              <a:gd fmla="*/ 1287 h 3474" name="TY289"/>
              <a:gd fmla="*/ 1738 w 2833" name="TX290"/>
              <a:gd fmla="*/ 1290 h 3474" name="TY290"/>
              <a:gd fmla="*/ 944 w 2833" name="TX291"/>
              <a:gd fmla="*/ 1290 h 3474" name="TY291"/>
              <a:gd fmla="*/ 928 w 2833" name="TX292"/>
              <a:gd fmla="*/ 1287 h 3474" name="TY292"/>
              <a:gd fmla="*/ 914 w 2833" name="TX293"/>
              <a:gd fmla="*/ 1280 h 3474" name="TY293"/>
              <a:gd fmla="*/ 904 w 2833" name="TX294"/>
              <a:gd fmla="*/ 1269 h 3474" name="TY294"/>
              <a:gd fmla="*/ 896 w 2833" name="TX295"/>
              <a:gd fmla="*/ 1255 h 3474" name="TY295"/>
              <a:gd fmla="*/ 894 w 2833" name="TX296"/>
              <a:gd fmla="*/ 1240 h 3474" name="TY296"/>
              <a:gd fmla="*/ 894 w 2833" name="TX297"/>
              <a:gd fmla="*/ 1190 h 3474" name="TY297"/>
              <a:gd fmla="*/ 896 w 2833" name="TX298"/>
              <a:gd fmla="*/ 1175 h 3474" name="TY298"/>
              <a:gd fmla="*/ 904 w 2833" name="TX299"/>
              <a:gd fmla="*/ 1162 h 3474" name="TY299"/>
              <a:gd fmla="*/ 914 w 2833" name="TX300"/>
              <a:gd fmla="*/ 1150 h 3474" name="TY300"/>
              <a:gd fmla="*/ 928 w 2833" name="TX301"/>
              <a:gd fmla="*/ 1144 h 3474" name="TY301"/>
              <a:gd fmla="*/ 944 w 2833" name="TX302"/>
              <a:gd fmla="*/ 1140 h 3474" name="TY302"/>
              <a:gd fmla="*/ 769 w 2833" name="TX304"/>
              <a:gd fmla="*/ 1030 h 3474" name="TY304"/>
              <a:gd fmla="*/ 783 w 2833" name="TX305"/>
              <a:gd fmla="*/ 1034 h 3474" name="TY305"/>
              <a:gd fmla="*/ 795 w 2833" name="TX306"/>
              <a:gd fmla="*/ 1042 h 3474" name="TY306"/>
              <a:gd fmla="*/ 805 w 2833" name="TX307"/>
              <a:gd fmla="*/ 1053 h 3474" name="TY307"/>
              <a:gd fmla="*/ 810 w 2833" name="TX308"/>
              <a:gd fmla="*/ 1066 h 3474" name="TY308"/>
              <a:gd fmla="*/ 810 w 2833" name="TX309"/>
              <a:gd fmla="*/ 1081 h 3474" name="TY309"/>
              <a:gd fmla="*/ 807 w 2833" name="TX310"/>
              <a:gd fmla="*/ 1094 h 3474" name="TY310"/>
              <a:gd fmla="*/ 800 w 2833" name="TX311"/>
              <a:gd fmla="*/ 1106 h 3474" name="TY311"/>
              <a:gd fmla="*/ 616 w 2833" name="TX312"/>
              <a:gd fmla="*/ 1312 h 3474" name="TY312"/>
              <a:gd fmla="*/ 606 w 2833" name="TX313"/>
              <a:gd fmla="*/ 1320 h 3474" name="TY313"/>
              <a:gd fmla="*/ 594 w 2833" name="TX314"/>
              <a:gd fmla="*/ 1326 h 3474" name="TY314"/>
              <a:gd fmla="*/ 581 w 2833" name="TX315"/>
              <a:gd fmla="*/ 1327 h 3474" name="TY315"/>
              <a:gd fmla="*/ 567 w 2833" name="TX316"/>
              <a:gd fmla="*/ 1325 h 3474" name="TY316"/>
              <a:gd fmla="*/ 553 w 2833" name="TX317"/>
              <a:gd fmla="*/ 1317 h 3474" name="TY317"/>
              <a:gd fmla="*/ 439 w 2833" name="TX318"/>
              <a:gd fmla="*/ 1226 h 3474" name="TY318"/>
              <a:gd fmla="*/ 430 w 2833" name="TX319"/>
              <a:gd fmla="*/ 1215 h 3474" name="TY319"/>
              <a:gd fmla="*/ 423 w 2833" name="TX320"/>
              <a:gd fmla="*/ 1202 h 3474" name="TY320"/>
              <a:gd fmla="*/ 422 w 2833" name="TX321"/>
              <a:gd fmla="*/ 1188 h 3474" name="TY321"/>
              <a:gd fmla="*/ 425 w 2833" name="TX322"/>
              <a:gd fmla="*/ 1174 h 3474" name="TY322"/>
              <a:gd fmla="*/ 432 w 2833" name="TX323"/>
              <a:gd fmla="*/ 1162 h 3474" name="TY323"/>
              <a:gd fmla="*/ 442 w 2833" name="TX324"/>
              <a:gd fmla="*/ 1152 h 3474" name="TY324"/>
              <a:gd fmla="*/ 456 w 2833" name="TX325"/>
              <a:gd fmla="*/ 1146 h 3474" name="TY325"/>
              <a:gd fmla="*/ 470 w 2833" name="TX326"/>
              <a:gd fmla="*/ 1145 h 3474" name="TY326"/>
              <a:gd fmla="*/ 484 w 2833" name="TX327"/>
              <a:gd fmla="*/ 1147 h 3474" name="TY327"/>
              <a:gd fmla="*/ 496 w 2833" name="TX328"/>
              <a:gd fmla="*/ 1154 h 3474" name="TY328"/>
              <a:gd fmla="*/ 576 w 2833" name="TX329"/>
              <a:gd fmla="*/ 1218 h 3474" name="TY329"/>
              <a:gd fmla="*/ 731 w 2833" name="TX330"/>
              <a:gd fmla="*/ 1046 h 3474" name="TY330"/>
              <a:gd fmla="*/ 742 w 2833" name="TX331"/>
              <a:gd fmla="*/ 1036 h 3474" name="TY331"/>
              <a:gd fmla="*/ 755 w 2833" name="TX332"/>
              <a:gd fmla="*/ 1031 h 3474" name="TY332"/>
              <a:gd fmla="*/ 769 w 2833" name="TX333"/>
              <a:gd fmla="*/ 1030 h 3474" name="TY333"/>
              <a:gd fmla="*/ 150 w 2833" name="TX335"/>
              <a:gd fmla="*/ 347 h 3474" name="TY335"/>
              <a:gd fmla="*/ 552 w 2833" name="TX336"/>
              <a:gd fmla="*/ 347 h 3474" name="TY336"/>
              <a:gd fmla="*/ 548 w 2833" name="TX337"/>
              <a:gd fmla="*/ 372 h 3474" name="TY337"/>
              <a:gd fmla="*/ 547 w 2833" name="TX338"/>
              <a:gd fmla="*/ 399 h 3474" name="TY338"/>
              <a:gd fmla="*/ 550 w 2833" name="TX339"/>
              <a:gd fmla="*/ 439 h 3474" name="TY339"/>
              <a:gd fmla="*/ 559 w 2833" name="TX340"/>
              <a:gd fmla="*/ 477 h 3474" name="TY340"/>
              <a:gd fmla="*/ 574 w 2833" name="TX341"/>
              <a:gd fmla="*/ 511 h 3474" name="TY341"/>
              <a:gd fmla="*/ 594 w 2833" name="TX342"/>
              <a:gd fmla="*/ 544 h 3474" name="TY342"/>
              <a:gd fmla="*/ 618 w 2833" name="TX343"/>
              <a:gd fmla="*/ 572 h 3474" name="TY343"/>
              <a:gd fmla="*/ 648 w 2833" name="TX344"/>
              <a:gd fmla="*/ 598 h 3474" name="TY344"/>
              <a:gd fmla="*/ 681 w 2833" name="TX345"/>
              <a:gd fmla="*/ 618 h 3474" name="TY345"/>
              <a:gd fmla="*/ 715 w 2833" name="TX346"/>
              <a:gd fmla="*/ 632 h 3474" name="TY346"/>
              <a:gd fmla="*/ 753 w 2833" name="TX347"/>
              <a:gd fmla="*/ 642 h 3474" name="TY347"/>
              <a:gd fmla="*/ 793 w 2833" name="TX348"/>
              <a:gd fmla="*/ 645 h 3474" name="TY348"/>
              <a:gd fmla="*/ 1442 w 2833" name="TX349"/>
              <a:gd fmla="*/ 645 h 3474" name="TY349"/>
              <a:gd fmla="*/ 1482 w 2833" name="TX350"/>
              <a:gd fmla="*/ 642 h 3474" name="TY350"/>
              <a:gd fmla="*/ 1520 w 2833" name="TX351"/>
              <a:gd fmla="*/ 632 h 3474" name="TY351"/>
              <a:gd fmla="*/ 1555 w 2833" name="TX352"/>
              <a:gd fmla="*/ 618 h 3474" name="TY352"/>
              <a:gd fmla="*/ 1588 w 2833" name="TX353"/>
              <a:gd fmla="*/ 597 h 3474" name="TY353"/>
              <a:gd fmla="*/ 1616 w 2833" name="TX354"/>
              <a:gd fmla="*/ 572 h 3474" name="TY354"/>
              <a:gd fmla="*/ 1641 w 2833" name="TX355"/>
              <a:gd fmla="*/ 543 h 3474" name="TY355"/>
              <a:gd fmla="*/ 1661 w 2833" name="TX356"/>
              <a:gd fmla="*/ 510 h 3474" name="TY356"/>
              <a:gd fmla="*/ 1676 w 2833" name="TX357"/>
              <a:gd fmla="*/ 475 h 3474" name="TY357"/>
              <a:gd fmla="*/ 1686 w 2833" name="TX358"/>
              <a:gd fmla="*/ 436 h 3474" name="TY358"/>
              <a:gd fmla="*/ 1689 w 2833" name="TX359"/>
              <a:gd fmla="*/ 396 h 3474" name="TY359"/>
              <a:gd fmla="*/ 1688 w 2833" name="TX360"/>
              <a:gd fmla="*/ 371 h 3474" name="TY360"/>
              <a:gd fmla="*/ 1683 w 2833" name="TX361"/>
              <a:gd fmla="*/ 347 h 3474" name="TY361"/>
              <a:gd fmla="*/ 1987 w 2833" name="TX362"/>
              <a:gd fmla="*/ 347 h 3474" name="TY362"/>
              <a:gd fmla="*/ 2029 w 2833" name="TX363"/>
              <a:gd fmla="*/ 349 h 3474" name="TY363"/>
              <a:gd fmla="*/ 2067 w 2833" name="TX364"/>
              <a:gd fmla="*/ 356 h 3474" name="TY364"/>
              <a:gd fmla="*/ 2101 w 2833" name="TX365"/>
              <a:gd fmla="*/ 366 h 3474" name="TY365"/>
              <a:gd fmla="*/ 2132 w 2833" name="TX366"/>
              <a:gd fmla="*/ 379 h 3474" name="TY366"/>
              <a:gd fmla="*/ 2159 w 2833" name="TX367"/>
              <a:gd fmla="*/ 396 h 3474" name="TY367"/>
              <a:gd fmla="*/ 2182 w 2833" name="TX368"/>
              <a:gd fmla="*/ 416 h 3474" name="TY368"/>
              <a:gd fmla="*/ 2201 w 2833" name="TX369"/>
              <a:gd fmla="*/ 438 h 3474" name="TY369"/>
              <a:gd fmla="*/ 2215 w 2833" name="TX370"/>
              <a:gd fmla="*/ 462 h 3474" name="TY370"/>
              <a:gd fmla="*/ 2226 w 2833" name="TX371"/>
              <a:gd fmla="*/ 488 h 3474" name="TY371"/>
              <a:gd fmla="*/ 2233 w 2833" name="TX372"/>
              <a:gd fmla="*/ 517 h 3474" name="TY372"/>
              <a:gd fmla="*/ 2235 w 2833" name="TX373"/>
              <a:gd fmla="*/ 546 h 3474" name="TY373"/>
              <a:gd fmla="*/ 2235 w 2833" name="TX374"/>
              <a:gd fmla="*/ 2036 h 3474" name="TY374"/>
              <a:gd fmla="*/ 2210 w 2833" name="TX375"/>
              <a:gd fmla="*/ 2035 h 3474" name="TY375"/>
              <a:gd fmla="*/ 2186 w 2833" name="TX376"/>
              <a:gd fmla="*/ 2034 h 3474" name="TY376"/>
              <a:gd fmla="*/ 2118 w 2833" name="TX377"/>
              <a:gd fmla="*/ 2037 h 3474" name="TY377"/>
              <a:gd fmla="*/ 2051 w 2833" name="TX378"/>
              <a:gd fmla="*/ 2045 h 3474" name="TY378"/>
              <a:gd fmla="*/ 1987 w 2833" name="TX379"/>
              <a:gd fmla="*/ 2060 h 3474" name="TY379"/>
              <a:gd fmla="*/ 1987 w 2833" name="TX380"/>
              <a:gd fmla="*/ 893 h 3474" name="TY380"/>
              <a:gd fmla="*/ 249 w 2833" name="TX381"/>
              <a:gd fmla="*/ 893 h 3474" name="TY381"/>
              <a:gd fmla="*/ 249 w 2833" name="TX382"/>
              <a:gd fmla="*/ 2876 h 3474" name="TY382"/>
              <a:gd fmla="*/ 1394 w 2833" name="TX383"/>
              <a:gd fmla="*/ 2876 h 3474" name="TY383"/>
              <a:gd fmla="*/ 1400 w 2833" name="TX384"/>
              <a:gd fmla="*/ 2942 h 3474" name="TY384"/>
              <a:gd fmla="*/ 1412 w 2833" name="TX385"/>
              <a:gd fmla="*/ 3005 h 3474" name="TY385"/>
              <a:gd fmla="*/ 1429 w 2833" name="TX386"/>
              <a:gd fmla="*/ 3066 h 3474" name="TY386"/>
              <a:gd fmla="*/ 1450 w 2833" name="TX387"/>
              <a:gd fmla="*/ 3125 h 3474" name="TY387"/>
              <a:gd fmla="*/ 199 w 2833" name="TX388"/>
              <a:gd fmla="*/ 3125 h 3474" name="TY388"/>
              <a:gd fmla="*/ 163 w 2833" name="TX389"/>
              <a:gd fmla="*/ 3122 h 3474" name="TY389"/>
              <a:gd fmla="*/ 130 w 2833" name="TX390"/>
              <a:gd fmla="*/ 3112 h 3474" name="TY390"/>
              <a:gd fmla="*/ 99 w 2833" name="TX391"/>
              <a:gd fmla="*/ 3097 h 3474" name="TY391"/>
              <a:gd fmla="*/ 71 w 2833" name="TX392"/>
              <a:gd fmla="*/ 3079 h 3474" name="TY392"/>
              <a:gd fmla="*/ 47 w 2833" name="TX393"/>
              <a:gd fmla="*/ 3054 h 3474" name="TY393"/>
              <a:gd fmla="*/ 27 w 2833" name="TX394"/>
              <a:gd fmla="*/ 3027 h 3474" name="TY394"/>
              <a:gd fmla="*/ 13 w 2833" name="TX395"/>
              <a:gd fmla="*/ 2995 h 3474" name="TY395"/>
              <a:gd fmla="*/ 3 w 2833" name="TX396"/>
              <a:gd fmla="*/ 2962 h 3474" name="TY396"/>
              <a:gd fmla="*/ 0 w 2833" name="TX397"/>
              <a:gd fmla="*/ 2926 h 3474" name="TY397"/>
              <a:gd fmla="*/ 0 w 2833" name="TX398"/>
              <a:gd fmla="*/ 546 h 3474" name="TY398"/>
              <a:gd fmla="*/ 3 w 2833" name="TX399"/>
              <a:gd fmla="*/ 513 h 3474" name="TY399"/>
              <a:gd fmla="*/ 9 w 2833" name="TX400"/>
              <a:gd fmla="*/ 483 h 3474" name="TY400"/>
              <a:gd fmla="*/ 21 w 2833" name="TX401"/>
              <a:gd fmla="*/ 455 h 3474" name="TY401"/>
              <a:gd fmla="*/ 36 w 2833" name="TX402"/>
              <a:gd fmla="*/ 428 h 3474" name="TY402"/>
              <a:gd fmla="*/ 53 w 2833" name="TX403"/>
              <a:gd fmla="*/ 405 h 3474" name="TY403"/>
              <a:gd fmla="*/ 71 w 2833" name="TX404"/>
              <a:gd fmla="*/ 385 h 3474" name="TY404"/>
              <a:gd fmla="*/ 91 w 2833" name="TX405"/>
              <a:gd fmla="*/ 369 h 3474" name="TY405"/>
              <a:gd fmla="*/ 111 w 2833" name="TX406"/>
              <a:gd fmla="*/ 358 h 3474" name="TY406"/>
              <a:gd fmla="*/ 131 w 2833" name="TX407"/>
              <a:gd fmla="*/ 349 h 3474" name="TY407"/>
              <a:gd fmla="*/ 150 w 2833" name="TX408"/>
              <a:gd fmla="*/ 347 h 3474" name="TY408"/>
              <a:gd fmla="*/ 1118 w 2833" name="TX410"/>
              <a:gd fmla="*/ 99 h 3474" name="TY410"/>
              <a:gd fmla="*/ 1098 w 2833" name="TX411"/>
              <a:gd fmla="*/ 102 h 3474" name="TY411"/>
              <a:gd fmla="*/ 1080 w 2833" name="TX412"/>
              <a:gd fmla="*/ 109 h 3474" name="TY412"/>
              <a:gd fmla="*/ 1065 w 2833" name="TX413"/>
              <a:gd fmla="*/ 121 h 3474" name="TY413"/>
              <a:gd fmla="*/ 1053 w 2833" name="TX414"/>
              <a:gd fmla="*/ 136 h 3474" name="TY414"/>
              <a:gd fmla="*/ 1046 w 2833" name="TX415"/>
              <a:gd fmla="*/ 154 h 3474" name="TY415"/>
              <a:gd fmla="*/ 1043 w 2833" name="TX416"/>
              <a:gd fmla="*/ 174 h 3474" name="TY416"/>
              <a:gd fmla="*/ 1046 w 2833" name="TX417"/>
              <a:gd fmla="*/ 194 h 3474" name="TY417"/>
              <a:gd fmla="*/ 1053 w 2833" name="TX418"/>
              <a:gd fmla="*/ 211 h 3474" name="TY418"/>
              <a:gd fmla="*/ 1065 w 2833" name="TX419"/>
              <a:gd fmla="*/ 226 h 3474" name="TY419"/>
              <a:gd fmla="*/ 1080 w 2833" name="TX420"/>
              <a:gd fmla="*/ 238 h 3474" name="TY420"/>
              <a:gd fmla="*/ 1098 w 2833" name="TX421"/>
              <a:gd fmla="*/ 245 h 3474" name="TY421"/>
              <a:gd fmla="*/ 1118 w 2833" name="TX422"/>
              <a:gd fmla="*/ 248 h 3474" name="TY422"/>
              <a:gd fmla="*/ 1138 w 2833" name="TX423"/>
              <a:gd fmla="*/ 245 h 3474" name="TY423"/>
              <a:gd fmla="*/ 1156 w 2833" name="TX424"/>
              <a:gd fmla="*/ 238 h 3474" name="TY424"/>
              <a:gd fmla="*/ 1170 w 2833" name="TX425"/>
              <a:gd fmla="*/ 226 h 3474" name="TY425"/>
              <a:gd fmla="*/ 1182 w 2833" name="TX426"/>
              <a:gd fmla="*/ 211 h 3474" name="TY426"/>
              <a:gd fmla="*/ 1189 w 2833" name="TX427"/>
              <a:gd fmla="*/ 194 h 3474" name="TY427"/>
              <a:gd fmla="*/ 1193 w 2833" name="TX428"/>
              <a:gd fmla="*/ 174 h 3474" name="TY428"/>
              <a:gd fmla="*/ 1189 w 2833" name="TX429"/>
              <a:gd fmla="*/ 154 h 3474" name="TY429"/>
              <a:gd fmla="*/ 1182 w 2833" name="TX430"/>
              <a:gd fmla="*/ 136 h 3474" name="TY430"/>
              <a:gd fmla="*/ 1170 w 2833" name="TX431"/>
              <a:gd fmla="*/ 121 h 3474" name="TY431"/>
              <a:gd fmla="*/ 1156 w 2833" name="TX432"/>
              <a:gd fmla="*/ 109 h 3474" name="TY432"/>
              <a:gd fmla="*/ 1138 w 2833" name="TX433"/>
              <a:gd fmla="*/ 102 h 3474" name="TY433"/>
              <a:gd fmla="*/ 1118 w 2833" name="TX434"/>
              <a:gd fmla="*/ 99 h 3474" name="TY434"/>
              <a:gd fmla="*/ 1116 w 2833" name="TX436"/>
              <a:gd fmla="*/ 0 h 3474" name="TY436"/>
              <a:gd fmla="*/ 1120 w 2833" name="TX437"/>
              <a:gd fmla="*/ 0 h 3474" name="TY437"/>
              <a:gd fmla="*/ 1150 w 2833" name="TX438"/>
              <a:gd fmla="*/ 3 h 3474" name="TY438"/>
              <a:gd fmla="*/ 1180 w 2833" name="TX439"/>
              <a:gd fmla="*/ 11 h 3474" name="TY439"/>
              <a:gd fmla="*/ 1206 w 2833" name="TX440"/>
              <a:gd fmla="*/ 23 h 3474" name="TY440"/>
              <a:gd fmla="*/ 1230 w 2833" name="TX441"/>
              <a:gd fmla="*/ 40 h 3474" name="TY441"/>
              <a:gd fmla="*/ 1252 w 2833" name="TX442"/>
              <a:gd fmla="*/ 61 h 3474" name="TY442"/>
              <a:gd fmla="*/ 1268 w 2833" name="TX443"/>
              <a:gd fmla="*/ 85 h 3474" name="TY443"/>
              <a:gd fmla="*/ 1281 w 2833" name="TX444"/>
              <a:gd fmla="*/ 112 h 3474" name="TY444"/>
              <a:gd fmla="*/ 1288 w 2833" name="TX445"/>
              <a:gd fmla="*/ 141 h 3474" name="TY445"/>
              <a:gd fmla="*/ 1292 w 2833" name="TX446"/>
              <a:gd fmla="*/ 171 h 3474" name="TY446"/>
              <a:gd fmla="*/ 1292 w 2833" name="TX447"/>
              <a:gd fmla="*/ 174 h 3474" name="TY447"/>
              <a:gd fmla="*/ 1294 w 2833" name="TX448"/>
              <a:gd fmla="*/ 194 h 3474" name="TY448"/>
              <a:gd fmla="*/ 1302 w 2833" name="TX449"/>
              <a:gd fmla="*/ 211 h 3474" name="TY449"/>
              <a:gd fmla="*/ 1314 w 2833" name="TX450"/>
              <a:gd fmla="*/ 226 h 3474" name="TY450"/>
              <a:gd fmla="*/ 1328 w 2833" name="TX451"/>
              <a:gd fmla="*/ 238 h 3474" name="TY451"/>
              <a:gd fmla="*/ 1345 w 2833" name="TX452"/>
              <a:gd fmla="*/ 245 h 3474" name="TY452"/>
              <a:gd fmla="*/ 1365 w 2833" name="TX453"/>
              <a:gd fmla="*/ 248 h 3474" name="TY453"/>
              <a:gd fmla="*/ 1442 w 2833" name="TX454"/>
              <a:gd fmla="*/ 248 h 3474" name="TY454"/>
              <a:gd fmla="*/ 1472 w 2833" name="TX455"/>
              <a:gd fmla="*/ 251 h 3474" name="TY455"/>
              <a:gd fmla="*/ 1499 w 2833" name="TX456"/>
              <a:gd fmla="*/ 260 h 3474" name="TY456"/>
              <a:gd fmla="*/ 1524 w 2833" name="TX457"/>
              <a:gd fmla="*/ 274 h 3474" name="TY457"/>
              <a:gd fmla="*/ 1547 w 2833" name="TX458"/>
              <a:gd fmla="*/ 291 h 3474" name="TY458"/>
              <a:gd fmla="*/ 1564 w 2833" name="TX459"/>
              <a:gd fmla="*/ 312 h 3474" name="TY459"/>
              <a:gd fmla="*/ 1578 w 2833" name="TX460"/>
              <a:gd fmla="*/ 338 h 3474" name="TY460"/>
              <a:gd fmla="*/ 1587 w 2833" name="TX461"/>
              <a:gd fmla="*/ 366 h 3474" name="TY461"/>
              <a:gd fmla="*/ 1590 w 2833" name="TX462"/>
              <a:gd fmla="*/ 396 h 3474" name="TY462"/>
              <a:gd fmla="*/ 1590 w 2833" name="TX463"/>
              <a:gd fmla="*/ 399 h 3474" name="TY463"/>
              <a:gd fmla="*/ 1587 w 2833" name="TX464"/>
              <a:gd fmla="*/ 428 h 3474" name="TY464"/>
              <a:gd fmla="*/ 1578 w 2833" name="TX465"/>
              <a:gd fmla="*/ 456 h 3474" name="TY465"/>
              <a:gd fmla="*/ 1564 w 2833" name="TX466"/>
              <a:gd fmla="*/ 481 h 3474" name="TY466"/>
              <a:gd fmla="*/ 1547 w 2833" name="TX467"/>
              <a:gd fmla="*/ 503 h 3474" name="TY467"/>
              <a:gd fmla="*/ 1524 w 2833" name="TX468"/>
              <a:gd fmla="*/ 521 h 3474" name="TY468"/>
              <a:gd fmla="*/ 1499 w 2833" name="TX469"/>
              <a:gd fmla="*/ 534 h 3474" name="TY469"/>
              <a:gd fmla="*/ 1472 w 2833" name="TX470"/>
              <a:gd fmla="*/ 543 h 3474" name="TY470"/>
              <a:gd fmla="*/ 1442 w 2833" name="TX471"/>
              <a:gd fmla="*/ 546 h 3474" name="TY471"/>
              <a:gd fmla="*/ 793 w 2833" name="TX472"/>
              <a:gd fmla="*/ 546 h 3474" name="TY472"/>
              <a:gd fmla="*/ 764 w 2833" name="TX473"/>
              <a:gd fmla="*/ 543 h 3474" name="TY473"/>
              <a:gd fmla="*/ 736 w 2833" name="TX474"/>
              <a:gd fmla="*/ 534 h 3474" name="TY474"/>
              <a:gd fmla="*/ 711 w 2833" name="TX475"/>
              <a:gd fmla="*/ 521 h 3474" name="TY475"/>
              <a:gd fmla="*/ 689 w 2833" name="TX476"/>
              <a:gd fmla="*/ 503 h 3474" name="TY476"/>
              <a:gd fmla="*/ 671 w 2833" name="TX477"/>
              <a:gd fmla="*/ 481 h 3474" name="TY477"/>
              <a:gd fmla="*/ 657 w 2833" name="TX478"/>
              <a:gd fmla="*/ 456 h 3474" name="TY478"/>
              <a:gd fmla="*/ 649 w 2833" name="TX479"/>
              <a:gd fmla="*/ 428 h 3474" name="TY479"/>
              <a:gd fmla="*/ 646 w 2833" name="TX480"/>
              <a:gd fmla="*/ 399 h 3474" name="TY480"/>
              <a:gd fmla="*/ 646 w 2833" name="TX481"/>
              <a:gd fmla="*/ 396 h 3474" name="TY481"/>
              <a:gd fmla="*/ 649 w 2833" name="TX482"/>
              <a:gd fmla="*/ 366 h 3474" name="TY482"/>
              <a:gd fmla="*/ 657 w 2833" name="TX483"/>
              <a:gd fmla="*/ 338 h 3474" name="TY483"/>
              <a:gd fmla="*/ 671 w 2833" name="TX484"/>
              <a:gd fmla="*/ 312 h 3474" name="TY484"/>
              <a:gd fmla="*/ 689 w 2833" name="TX485"/>
              <a:gd fmla="*/ 291 h 3474" name="TY485"/>
              <a:gd fmla="*/ 711 w 2833" name="TX486"/>
              <a:gd fmla="*/ 274 h 3474" name="TY486"/>
              <a:gd fmla="*/ 736 w 2833" name="TX487"/>
              <a:gd fmla="*/ 260 h 3474" name="TY487"/>
              <a:gd fmla="*/ 764 w 2833" name="TX488"/>
              <a:gd fmla="*/ 251 h 3474" name="TY488"/>
              <a:gd fmla="*/ 793 w 2833" name="TX489"/>
              <a:gd fmla="*/ 248 h 3474" name="TY489"/>
              <a:gd fmla="*/ 870 w 2833" name="TX490"/>
              <a:gd fmla="*/ 248 h 3474" name="TY490"/>
              <a:gd fmla="*/ 889 w 2833" name="TX491"/>
              <a:gd fmla="*/ 245 h 3474" name="TY491"/>
              <a:gd fmla="*/ 907 w 2833" name="TX492"/>
              <a:gd fmla="*/ 238 h 3474" name="TY492"/>
              <a:gd fmla="*/ 922 w 2833" name="TX493"/>
              <a:gd fmla="*/ 226 h 3474" name="TY493"/>
              <a:gd fmla="*/ 933 w 2833" name="TX494"/>
              <a:gd fmla="*/ 211 h 3474" name="TY494"/>
              <a:gd fmla="*/ 941 w 2833" name="TX495"/>
              <a:gd fmla="*/ 194 h 3474" name="TY495"/>
              <a:gd fmla="*/ 944 w 2833" name="TX496"/>
              <a:gd fmla="*/ 174 h 3474" name="TY496"/>
              <a:gd fmla="*/ 944 w 2833" name="TX497"/>
              <a:gd fmla="*/ 171 h 3474" name="TY497"/>
              <a:gd fmla="*/ 947 w 2833" name="TX498"/>
              <a:gd fmla="*/ 141 h 3474" name="TY498"/>
              <a:gd fmla="*/ 954 w 2833" name="TX499"/>
              <a:gd fmla="*/ 112 h 3474" name="TY499"/>
              <a:gd fmla="*/ 967 w 2833" name="TX500"/>
              <a:gd fmla="*/ 85 h 3474" name="TY500"/>
              <a:gd fmla="*/ 984 w 2833" name="TX501"/>
              <a:gd fmla="*/ 61 h 3474" name="TY501"/>
              <a:gd fmla="*/ 1005 w 2833" name="TX502"/>
              <a:gd fmla="*/ 40 h 3474" name="TY502"/>
              <a:gd fmla="*/ 1029 w 2833" name="TX503"/>
              <a:gd fmla="*/ 23 h 3474" name="TY503"/>
              <a:gd fmla="*/ 1056 w 2833" name="TX504"/>
              <a:gd fmla="*/ 11 h 3474" name="TY504"/>
              <a:gd fmla="*/ 1085 w 2833" name="TX505"/>
              <a:gd fmla="*/ 3 h 3474" name="TY505"/>
              <a:gd fmla="*/ 1116 w 2833" name="TX506"/>
              <a:gd fmla="*/ 0 h 3474" name="TY506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7" y="TY447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6" y="TY506"/>
              </a:cxn>
            </a:cxnLst>
            <a:rect l="l" t="t" r="r" b="b"/>
            <a:pathLst>
              <a:path w="2833" h="3474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5" name="도형 29"/>
          <p:cNvSpPr>
            <a:spLocks/>
          </p:cNvSpPr>
          <p:nvPr/>
        </p:nvSpPr>
        <p:spPr>
          <a:xfrm rot="0">
            <a:off x="2849245" y="3914140"/>
            <a:ext cx="600710" cy="25336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lang="ko-KR" sz="1050" b="1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rPr>
              <a:t>목적 1.</a:t>
            </a:r>
            <a:endParaRPr lang="ko-KR" altLang="en-US" sz="1050" b="1">
              <a:solidFill>
                <a:srgbClr val="000000">
                  <a:lumMod val="65000"/>
                  <a:lumOff val="3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6" name="텍스트 상자 30"/>
          <p:cNvSpPr txBox="1">
            <a:spLocks/>
          </p:cNvSpPr>
          <p:nvPr/>
        </p:nvSpPr>
        <p:spPr>
          <a:xfrm rot="0">
            <a:off x="3629025" y="3705860"/>
            <a:ext cx="47625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sz="18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▶</a:t>
            </a:r>
            <a:endParaRPr lang="ko-KR" altLang="en-US" sz="18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7" name="도형 31"/>
          <p:cNvSpPr>
            <a:spLocks/>
          </p:cNvSpPr>
          <p:nvPr/>
        </p:nvSpPr>
        <p:spPr>
          <a:xfrm rot="0">
            <a:off x="2722245" y="5180330"/>
            <a:ext cx="890270" cy="850265"/>
          </a:xfrm>
          <a:prstGeom prst="ellipse"/>
          <a:solidFill>
            <a:schemeClr val="bg1">
              <a:lumMod val="85000"/>
            </a:schemeClr>
          </a:solidFill>
          <a:ln w="222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8" name="텍스트 상자 32"/>
          <p:cNvSpPr txBox="1">
            <a:spLocks/>
          </p:cNvSpPr>
          <p:nvPr/>
        </p:nvSpPr>
        <p:spPr>
          <a:xfrm rot="0">
            <a:off x="4036695" y="5493385"/>
            <a:ext cx="5719445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0" hangingPunct="1">
              <a:buFontTx/>
              <a:buNone/>
            </a:pPr>
            <a:r>
              <a:rPr lang="ko-KR" sz="12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관리자는 상품, 주문, 고객, 게시판, 통계 관리를 쉽고 간단하게 할 수 있도록 함.</a:t>
            </a:r>
            <a:endParaRPr lang="ko-KR" altLang="en-US" sz="12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9" name="도형 33"/>
          <p:cNvSpPr>
            <a:spLocks/>
          </p:cNvSpPr>
          <p:nvPr/>
        </p:nvSpPr>
        <p:spPr>
          <a:xfrm rot="0">
            <a:off x="3036570" y="5344795"/>
            <a:ext cx="298450" cy="349885"/>
          </a:xfrm>
          <a:custGeom>
            <a:gdLst>
              <a:gd fmla="*/ 2538 w 2833" name="TX0"/>
              <a:gd fmla="*/ 2529 h 3474" name="TY0"/>
              <a:gd fmla="*/ 2517 w 2833" name="TX1"/>
              <a:gd fmla="*/ 2531 h 3474" name="TY1"/>
              <a:gd fmla="*/ 2496 w 2833" name="TX2"/>
              <a:gd fmla="*/ 2537 h 3474" name="TY2"/>
              <a:gd fmla="*/ 2476 w 2833" name="TX3"/>
              <a:gd fmla="*/ 2547 h 3474" name="TY3"/>
              <a:gd fmla="*/ 2459 w 2833" name="TX4"/>
              <a:gd fmla="*/ 2563 h 3474" name="TY4"/>
              <a:gd fmla="*/ 2124 w 2833" name="TX5"/>
              <a:gd fmla="*/ 2939 h 3474" name="TY5"/>
              <a:gd fmla="*/ 1950 w 2833" name="TX6"/>
              <a:gd fmla="*/ 2800 h 3474" name="TY6"/>
              <a:gd fmla="*/ 1930 w 2833" name="TX7"/>
              <a:gd fmla="*/ 2787 h 3474" name="TY7"/>
              <a:gd fmla="*/ 1909 w 2833" name="TX8"/>
              <a:gd fmla="*/ 2780 h 3474" name="TY8"/>
              <a:gd fmla="*/ 1888 w 2833" name="TX9"/>
              <a:gd fmla="*/ 2778 h 3474" name="TY9"/>
              <a:gd fmla="*/ 1866 w 2833" name="TX10"/>
              <a:gd fmla="*/ 2780 h 3474" name="TY10"/>
              <a:gd fmla="*/ 1845 w 2833" name="TX11"/>
              <a:gd fmla="*/ 2787 h 3474" name="TY11"/>
              <a:gd fmla="*/ 1826 w 2833" name="TX12"/>
              <a:gd fmla="*/ 2799 h 3474" name="TY12"/>
              <a:gd fmla="*/ 1810 w 2833" name="TX13"/>
              <a:gd fmla="*/ 2814 h 3474" name="TY13"/>
              <a:gd fmla="*/ 1797 w 2833" name="TX14"/>
              <a:gd fmla="*/ 2834 h 3474" name="TY14"/>
              <a:gd fmla="*/ 1791 w 2833" name="TX15"/>
              <a:gd fmla="*/ 2855 h 3474" name="TY15"/>
              <a:gd fmla="*/ 1788 w 2833" name="TX16"/>
              <a:gd fmla="*/ 2876 h 3474" name="TY16"/>
              <a:gd fmla="*/ 1791 w 2833" name="TX17"/>
              <a:gd fmla="*/ 2899 h 3474" name="TY17"/>
              <a:gd fmla="*/ 1797 w 2833" name="TX18"/>
              <a:gd fmla="*/ 2920 h 3474" name="TY18"/>
              <a:gd fmla="*/ 1809 w 2833" name="TX19"/>
              <a:gd fmla="*/ 2938 h 3474" name="TY19"/>
              <a:gd fmla="*/ 1826 w 2833" name="TX20"/>
              <a:gd fmla="*/ 2954 h 3474" name="TY20"/>
              <a:gd fmla="*/ 2073 w 2833" name="TX21"/>
              <a:gd fmla="*/ 3152 h 3474" name="TY21"/>
              <a:gd fmla="*/ 2093 w 2833" name="TX22"/>
              <a:gd fmla="*/ 3165 h 3474" name="TY22"/>
              <a:gd fmla="*/ 2114 w 2833" name="TX23"/>
              <a:gd fmla="*/ 3172 h 3474" name="TY23"/>
              <a:gd fmla="*/ 2135 w 2833" name="TX24"/>
              <a:gd fmla="*/ 3174 h 3474" name="TY24"/>
              <a:gd fmla="*/ 2156 w 2833" name="TX25"/>
              <a:gd fmla="*/ 3172 h 3474" name="TY25"/>
              <a:gd fmla="*/ 2175 w 2833" name="TX26"/>
              <a:gd fmla="*/ 3166 h 3474" name="TY26"/>
              <a:gd fmla="*/ 2194 w 2833" name="TX27"/>
              <a:gd fmla="*/ 3155 h 3474" name="TY27"/>
              <a:gd fmla="*/ 2210 w 2833" name="TX28"/>
              <a:gd fmla="*/ 3142 h 3474" name="TY28"/>
              <a:gd fmla="*/ 2607 w 2833" name="TX29"/>
              <a:gd fmla="*/ 2694 h 3474" name="TY29"/>
              <a:gd fmla="*/ 2620 w 2833" name="TX30"/>
              <a:gd fmla="*/ 2676 h 3474" name="TY30"/>
              <a:gd fmla="*/ 2628 w 2833" name="TX31"/>
              <a:gd fmla="*/ 2656 h 3474" name="TY31"/>
              <a:gd fmla="*/ 2633 w 2833" name="TX32"/>
              <a:gd fmla="*/ 2633 h 3474" name="TY32"/>
              <a:gd fmla="*/ 2631 w 2833" name="TX33"/>
              <a:gd fmla="*/ 2612 h 3474" name="TY33"/>
              <a:gd fmla="*/ 2625 w 2833" name="TX34"/>
              <a:gd fmla="*/ 2591 h 3474" name="TY34"/>
              <a:gd fmla="*/ 2615 w 2833" name="TX35"/>
              <a:gd fmla="*/ 2571 h 3474" name="TY35"/>
              <a:gd fmla="*/ 2599 w 2833" name="TX36"/>
              <a:gd fmla="*/ 2555 h 3474" name="TY36"/>
              <a:gd fmla="*/ 2580 w 2833" name="TX37"/>
              <a:gd fmla="*/ 2542 h 3474" name="TY37"/>
              <a:gd fmla="*/ 2560 w 2833" name="TX38"/>
              <a:gd fmla="*/ 2534 h 3474" name="TY38"/>
              <a:gd fmla="*/ 2538 w 2833" name="TX39"/>
              <a:gd fmla="*/ 2529 h 3474" name="TY39"/>
              <a:gd fmla="*/ 944 w 2833" name="TX41"/>
              <a:gd fmla="*/ 2430 h 3474" name="TY41"/>
              <a:gd fmla="*/ 1391 w 2833" name="TX42"/>
              <a:gd fmla="*/ 2430 h 3474" name="TY42"/>
              <a:gd fmla="*/ 1406 w 2833" name="TX43"/>
              <a:gd fmla="*/ 2433 h 3474" name="TY43"/>
              <a:gd fmla="*/ 1420 w 2833" name="TX44"/>
              <a:gd fmla="*/ 2440 h 3474" name="TY44"/>
              <a:gd fmla="*/ 1431 w 2833" name="TX45"/>
              <a:gd fmla="*/ 2450 h 3474" name="TY45"/>
              <a:gd fmla="*/ 1438 w 2833" name="TX46"/>
              <a:gd fmla="*/ 2464 h 3474" name="TY46"/>
              <a:gd fmla="*/ 1440 w 2833" name="TX47"/>
              <a:gd fmla="*/ 2480 h 3474" name="TY47"/>
              <a:gd fmla="*/ 1440 w 2833" name="TX48"/>
              <a:gd fmla="*/ 2529 h 3474" name="TY48"/>
              <a:gd fmla="*/ 1438 w 2833" name="TX49"/>
              <a:gd fmla="*/ 2545 h 3474" name="TY49"/>
              <a:gd fmla="*/ 1431 w 2833" name="TX50"/>
              <a:gd fmla="*/ 2559 h 3474" name="TY50"/>
              <a:gd fmla="*/ 1420 w 2833" name="TX51"/>
              <a:gd fmla="*/ 2569 h 3474" name="TY51"/>
              <a:gd fmla="*/ 1406 w 2833" name="TX52"/>
              <a:gd fmla="*/ 2577 h 3474" name="TY52"/>
              <a:gd fmla="*/ 1391 w 2833" name="TX53"/>
              <a:gd fmla="*/ 2579 h 3474" name="TY53"/>
              <a:gd fmla="*/ 944 w 2833" name="TX54"/>
              <a:gd fmla="*/ 2579 h 3474" name="TY54"/>
              <a:gd fmla="*/ 928 w 2833" name="TX55"/>
              <a:gd fmla="*/ 2577 h 3474" name="TY55"/>
              <a:gd fmla="*/ 914 w 2833" name="TX56"/>
              <a:gd fmla="*/ 2569 h 3474" name="TY56"/>
              <a:gd fmla="*/ 904 w 2833" name="TX57"/>
              <a:gd fmla="*/ 2559 h 3474" name="TY57"/>
              <a:gd fmla="*/ 896 w 2833" name="TX58"/>
              <a:gd fmla="*/ 2545 h 3474" name="TY58"/>
              <a:gd fmla="*/ 894 w 2833" name="TX59"/>
              <a:gd fmla="*/ 2529 h 3474" name="TY59"/>
              <a:gd fmla="*/ 894 w 2833" name="TX60"/>
              <a:gd fmla="*/ 2480 h 3474" name="TY60"/>
              <a:gd fmla="*/ 896 w 2833" name="TX61"/>
              <a:gd fmla="*/ 2464 h 3474" name="TY61"/>
              <a:gd fmla="*/ 904 w 2833" name="TX62"/>
              <a:gd fmla="*/ 2450 h 3474" name="TY62"/>
              <a:gd fmla="*/ 914 w 2833" name="TX63"/>
              <a:gd fmla="*/ 2440 h 3474" name="TY63"/>
              <a:gd fmla="*/ 928 w 2833" name="TX64"/>
              <a:gd fmla="*/ 2433 h 3474" name="TY64"/>
              <a:gd fmla="*/ 944 w 2833" name="TX65"/>
              <a:gd fmla="*/ 2430 h 3474" name="TY65"/>
              <a:gd fmla="*/ 769 w 2833" name="TX67"/>
              <a:gd fmla="*/ 2319 h 3474" name="TY67"/>
              <a:gd fmla="*/ 783 w 2833" name="TX68"/>
              <a:gd fmla="*/ 2322 h 3474" name="TY68"/>
              <a:gd fmla="*/ 795 w 2833" name="TX69"/>
              <a:gd fmla="*/ 2330 h 3474" name="TY69"/>
              <a:gd fmla="*/ 805 w 2833" name="TX70"/>
              <a:gd fmla="*/ 2341 h 3474" name="TY70"/>
              <a:gd fmla="*/ 810 w 2833" name="TX71"/>
              <a:gd fmla="*/ 2355 h 3474" name="TY71"/>
              <a:gd fmla="*/ 810 w 2833" name="TX72"/>
              <a:gd fmla="*/ 2368 h 3474" name="TY72"/>
              <a:gd fmla="*/ 807 w 2833" name="TX73"/>
              <a:gd fmla="*/ 2382 h 3474" name="TY73"/>
              <a:gd fmla="*/ 800 w 2833" name="TX74"/>
              <a:gd fmla="*/ 2395 h 3474" name="TY74"/>
              <a:gd fmla="*/ 616 w 2833" name="TX75"/>
              <a:gd fmla="*/ 2600 h 3474" name="TY75"/>
              <a:gd fmla="*/ 606 w 2833" name="TX76"/>
              <a:gd fmla="*/ 2608 h 3474" name="TY76"/>
              <a:gd fmla="*/ 594 w 2833" name="TX77"/>
              <a:gd fmla="*/ 2613 h 3474" name="TY77"/>
              <a:gd fmla="*/ 581 w 2833" name="TX78"/>
              <a:gd fmla="*/ 2616 h 3474" name="TY78"/>
              <a:gd fmla="*/ 567 w 2833" name="TX79"/>
              <a:gd fmla="*/ 2612 h 3474" name="TY79"/>
              <a:gd fmla="*/ 553 w 2833" name="TX80"/>
              <a:gd fmla="*/ 2605 h 3474" name="TY80"/>
              <a:gd fmla="*/ 439 w 2833" name="TX81"/>
              <a:gd fmla="*/ 2514 h 3474" name="TY81"/>
              <a:gd fmla="*/ 430 w 2833" name="TX82"/>
              <a:gd fmla="*/ 2503 h 3474" name="TY82"/>
              <a:gd fmla="*/ 423 w 2833" name="TX83"/>
              <a:gd fmla="*/ 2490 h 3474" name="TY83"/>
              <a:gd fmla="*/ 422 w 2833" name="TX84"/>
              <a:gd fmla="*/ 2477 h 3474" name="TY84"/>
              <a:gd fmla="*/ 425 w 2833" name="TX85"/>
              <a:gd fmla="*/ 2463 h 3474" name="TY85"/>
              <a:gd fmla="*/ 432 w 2833" name="TX86"/>
              <a:gd fmla="*/ 2449 h 3474" name="TY86"/>
              <a:gd fmla="*/ 442 w 2833" name="TX87"/>
              <a:gd fmla="*/ 2440 h 3474" name="TY87"/>
              <a:gd fmla="*/ 456 w 2833" name="TX88"/>
              <a:gd fmla="*/ 2435 h 3474" name="TY88"/>
              <a:gd fmla="*/ 470 w 2833" name="TX89"/>
              <a:gd fmla="*/ 2433 h 3474" name="TY89"/>
              <a:gd fmla="*/ 484 w 2833" name="TX90"/>
              <a:gd fmla="*/ 2436 h 3474" name="TY90"/>
              <a:gd fmla="*/ 496 w 2833" name="TX91"/>
              <a:gd fmla="*/ 2443 h 3474" name="TY91"/>
              <a:gd fmla="*/ 576 w 2833" name="TX92"/>
              <a:gd fmla="*/ 2507 h 3474" name="TY92"/>
              <a:gd fmla="*/ 731 w 2833" name="TX93"/>
              <a:gd fmla="*/ 2334 h 3474" name="TY93"/>
              <a:gd fmla="*/ 742 w 2833" name="TX94"/>
              <a:gd fmla="*/ 2324 h 3474" name="TY94"/>
              <a:gd fmla="*/ 755 w 2833" name="TX95"/>
              <a:gd fmla="*/ 2320 h 3474" name="TY95"/>
              <a:gd fmla="*/ 769 w 2833" name="TX96"/>
              <a:gd fmla="*/ 2319 h 3474" name="TY96"/>
              <a:gd fmla="*/ 2186 w 2833" name="TX98"/>
              <a:gd fmla="*/ 2182 h 3474" name="TY98"/>
              <a:gd fmla="*/ 2251 w 2833" name="TX99"/>
              <a:gd fmla="*/ 2185 h 3474" name="TY99"/>
              <a:gd fmla="*/ 2316 w 2833" name="TX100"/>
              <a:gd fmla="*/ 2196 h 3474" name="TY100"/>
              <a:gd fmla="*/ 2378 w 2833" name="TX101"/>
              <a:gd fmla="*/ 2212 h 3474" name="TY101"/>
              <a:gd fmla="*/ 2437 w 2833" name="TX102"/>
              <a:gd fmla="*/ 2233 h 3474" name="TY102"/>
              <a:gd fmla="*/ 2494 w 2833" name="TX103"/>
              <a:gd fmla="*/ 2260 h 3474" name="TY103"/>
              <a:gd fmla="*/ 2546 w 2833" name="TX104"/>
              <a:gd fmla="*/ 2293 h 3474" name="TY104"/>
              <a:gd fmla="*/ 2596 w 2833" name="TX105"/>
              <a:gd fmla="*/ 2329 h 3474" name="TY105"/>
              <a:gd fmla="*/ 2642 w 2833" name="TX106"/>
              <a:gd fmla="*/ 2371 h 3474" name="TY106"/>
              <a:gd fmla="*/ 2683 w 2833" name="TX107"/>
              <a:gd fmla="*/ 2417 h 3474" name="TY107"/>
              <a:gd fmla="*/ 2721 w 2833" name="TX108"/>
              <a:gd fmla="*/ 2466 h 3474" name="TY108"/>
              <a:gd fmla="*/ 2753 w 2833" name="TX109"/>
              <a:gd fmla="*/ 2520 h 3474" name="TY109"/>
              <a:gd fmla="*/ 2780 w 2833" name="TX110"/>
              <a:gd fmla="*/ 2577 h 3474" name="TY110"/>
              <a:gd fmla="*/ 2802 w 2833" name="TX111"/>
              <a:gd fmla="*/ 2636 h 3474" name="TY111"/>
              <a:gd fmla="*/ 2818 w 2833" name="TX112"/>
              <a:gd fmla="*/ 2698 h 3474" name="TY112"/>
              <a:gd fmla="*/ 2828 w 2833" name="TX113"/>
              <a:gd fmla="*/ 2761 h 3474" name="TY113"/>
              <a:gd fmla="*/ 2831 w 2833" name="TX114"/>
              <a:gd fmla="*/ 2827 h 3474" name="TY114"/>
              <a:gd fmla="*/ 2828 w 2833" name="TX115"/>
              <a:gd fmla="*/ 2893 h 3474" name="TY115"/>
              <a:gd fmla="*/ 2818 w 2833" name="TX116"/>
              <a:gd fmla="*/ 2958 h 3474" name="TY116"/>
              <a:gd fmla="*/ 2802 w 2833" name="TX117"/>
              <a:gd fmla="*/ 3019 h 3474" name="TY117"/>
              <a:gd fmla="*/ 2780 w 2833" name="TX118"/>
              <a:gd fmla="*/ 3079 h 3474" name="TY118"/>
              <a:gd fmla="*/ 2753 w 2833" name="TX119"/>
              <a:gd fmla="*/ 3134 h 3474" name="TY119"/>
              <a:gd fmla="*/ 2721 w 2833" name="TX120"/>
              <a:gd fmla="*/ 3188 h 3474" name="TY120"/>
              <a:gd fmla="*/ 2683 w 2833" name="TX121"/>
              <a:gd fmla="*/ 3237 h 3474" name="TY121"/>
              <a:gd fmla="*/ 2642 w 2833" name="TX122"/>
              <a:gd fmla="*/ 3283 h 3474" name="TY122"/>
              <a:gd fmla="*/ 2596 w 2833" name="TX123"/>
              <a:gd fmla="*/ 3325 h 3474" name="TY123"/>
              <a:gd fmla="*/ 2546 w 2833" name="TX124"/>
              <a:gd fmla="*/ 3362 h 3474" name="TY124"/>
              <a:gd fmla="*/ 2494 w 2833" name="TX125"/>
              <a:gd fmla="*/ 3394 h 3474" name="TY125"/>
              <a:gd fmla="*/ 2437 w 2833" name="TX126"/>
              <a:gd fmla="*/ 3421 h 3474" name="TY126"/>
              <a:gd fmla="*/ 2378 w 2833" name="TX127"/>
              <a:gd fmla="*/ 3443 h 3474" name="TY127"/>
              <a:gd fmla="*/ 2316 w 2833" name="TX128"/>
              <a:gd fmla="*/ 3459 h 3474" name="TY128"/>
              <a:gd fmla="*/ 2251 w 2833" name="TX129"/>
              <a:gd fmla="*/ 3469 h 3474" name="TY129"/>
              <a:gd fmla="*/ 2186 w 2833" name="TX130"/>
              <a:gd fmla="*/ 3472 h 3474" name="TY130"/>
              <a:gd fmla="*/ 2120 w 2833" name="TX131"/>
              <a:gd fmla="*/ 3469 h 3474" name="TY131"/>
              <a:gd fmla="*/ 2055 w 2833" name="TX132"/>
              <a:gd fmla="*/ 3459 h 3474" name="TY132"/>
              <a:gd fmla="*/ 1993 w 2833" name="TX133"/>
              <a:gd fmla="*/ 3443 h 3474" name="TY133"/>
              <a:gd fmla="*/ 1934 w 2833" name="TX134"/>
              <a:gd fmla="*/ 3421 h 3474" name="TY134"/>
              <a:gd fmla="*/ 1877 w 2833" name="TX135"/>
              <a:gd fmla="*/ 3394 h 3474" name="TY135"/>
              <a:gd fmla="*/ 1825 w 2833" name="TX136"/>
              <a:gd fmla="*/ 3362 h 3474" name="TY136"/>
              <a:gd fmla="*/ 1775 w 2833" name="TX137"/>
              <a:gd fmla="*/ 3325 h 3474" name="TY137"/>
              <a:gd fmla="*/ 1729 w 2833" name="TX138"/>
              <a:gd fmla="*/ 3283 h 3474" name="TY138"/>
              <a:gd fmla="*/ 1688 w 2833" name="TX139"/>
              <a:gd fmla="*/ 3237 h 3474" name="TY139"/>
              <a:gd fmla="*/ 1650 w 2833" name="TX140"/>
              <a:gd fmla="*/ 3188 h 3474" name="TY140"/>
              <a:gd fmla="*/ 1618 w 2833" name="TX141"/>
              <a:gd fmla="*/ 3134 h 3474" name="TY141"/>
              <a:gd fmla="*/ 1591 w 2833" name="TX142"/>
              <a:gd fmla="*/ 3079 h 3474" name="TY142"/>
              <a:gd fmla="*/ 1569 w 2833" name="TX143"/>
              <a:gd fmla="*/ 3019 h 3474" name="TY143"/>
              <a:gd fmla="*/ 1553 w 2833" name="TX144"/>
              <a:gd fmla="*/ 2958 h 3474" name="TY144"/>
              <a:gd fmla="*/ 1543 w 2833" name="TX145"/>
              <a:gd fmla="*/ 2893 h 3474" name="TY145"/>
              <a:gd fmla="*/ 1540 w 2833" name="TX146"/>
              <a:gd fmla="*/ 2827 h 3474" name="TY146"/>
              <a:gd fmla="*/ 1543 w 2833" name="TX147"/>
              <a:gd fmla="*/ 2761 h 3474" name="TY147"/>
              <a:gd fmla="*/ 1553 w 2833" name="TX148"/>
              <a:gd fmla="*/ 2698 h 3474" name="TY148"/>
              <a:gd fmla="*/ 1569 w 2833" name="TX149"/>
              <a:gd fmla="*/ 2636 h 3474" name="TY149"/>
              <a:gd fmla="*/ 1591 w 2833" name="TX150"/>
              <a:gd fmla="*/ 2577 h 3474" name="TY150"/>
              <a:gd fmla="*/ 1618 w 2833" name="TX151"/>
              <a:gd fmla="*/ 2520 h 3474" name="TY151"/>
              <a:gd fmla="*/ 1650 w 2833" name="TX152"/>
              <a:gd fmla="*/ 2466 h 3474" name="TY152"/>
              <a:gd fmla="*/ 1688 w 2833" name="TX153"/>
              <a:gd fmla="*/ 2417 h 3474" name="TY153"/>
              <a:gd fmla="*/ 1729 w 2833" name="TX154"/>
              <a:gd fmla="*/ 2371 h 3474" name="TY154"/>
              <a:gd fmla="*/ 1775 w 2833" name="TX155"/>
              <a:gd fmla="*/ 2329 h 3474" name="TY155"/>
              <a:gd fmla="*/ 1825 w 2833" name="TX156"/>
              <a:gd fmla="*/ 2293 h 3474" name="TY156"/>
              <a:gd fmla="*/ 1877 w 2833" name="TX157"/>
              <a:gd fmla="*/ 2260 h 3474" name="TY157"/>
              <a:gd fmla="*/ 1934 w 2833" name="TX158"/>
              <a:gd fmla="*/ 2233 h 3474" name="TY158"/>
              <a:gd fmla="*/ 1993 w 2833" name="TX159"/>
              <a:gd fmla="*/ 2212 h 3474" name="TY159"/>
              <a:gd fmla="*/ 2055 w 2833" name="TX160"/>
              <a:gd fmla="*/ 2196 h 3474" name="TY160"/>
              <a:gd fmla="*/ 2120 w 2833" name="TX161"/>
              <a:gd fmla="*/ 2185 h 3474" name="TY161"/>
              <a:gd fmla="*/ 2186 w 2833" name="TX162"/>
              <a:gd fmla="*/ 2182 h 3474" name="TY162"/>
              <a:gd fmla="*/ 944 w 2833" name="TX164"/>
              <a:gd fmla="*/ 1984 h 3474" name="TY164"/>
              <a:gd fmla="*/ 1491 w 2833" name="TX165"/>
              <a:gd fmla="*/ 1984 h 3474" name="TY165"/>
              <a:gd fmla="*/ 1505 w 2833" name="TX166"/>
              <a:gd fmla="*/ 1986 h 3474" name="TY166"/>
              <a:gd fmla="*/ 1519 w 2833" name="TX167"/>
              <a:gd fmla="*/ 1994 h 3474" name="TY167"/>
              <a:gd fmla="*/ 1531 w 2833" name="TX168"/>
              <a:gd fmla="*/ 2004 h 3474" name="TY168"/>
              <a:gd fmla="*/ 1537 w 2833" name="TX169"/>
              <a:gd fmla="*/ 2018 h 3474" name="TY169"/>
              <a:gd fmla="*/ 1540 w 2833" name="TX170"/>
              <a:gd fmla="*/ 2034 h 3474" name="TY170"/>
              <a:gd fmla="*/ 1540 w 2833" name="TX171"/>
              <a:gd fmla="*/ 2083 h 3474" name="TY171"/>
              <a:gd fmla="*/ 1537 w 2833" name="TX172"/>
              <a:gd fmla="*/ 2099 h 3474" name="TY172"/>
              <a:gd fmla="*/ 1531 w 2833" name="TX173"/>
              <a:gd fmla="*/ 2113 h 3474" name="TY173"/>
              <a:gd fmla="*/ 1519 w 2833" name="TX174"/>
              <a:gd fmla="*/ 2123 h 3474" name="TY174"/>
              <a:gd fmla="*/ 1505 w 2833" name="TX175"/>
              <a:gd fmla="*/ 2131 h 3474" name="TY175"/>
              <a:gd fmla="*/ 1491 w 2833" name="TX176"/>
              <a:gd fmla="*/ 2133 h 3474" name="TY176"/>
              <a:gd fmla="*/ 944 w 2833" name="TX177"/>
              <a:gd fmla="*/ 2133 h 3474" name="TY177"/>
              <a:gd fmla="*/ 928 w 2833" name="TX178"/>
              <a:gd fmla="*/ 2131 h 3474" name="TY178"/>
              <a:gd fmla="*/ 914 w 2833" name="TX179"/>
              <a:gd fmla="*/ 2123 h 3474" name="TY179"/>
              <a:gd fmla="*/ 904 w 2833" name="TX180"/>
              <a:gd fmla="*/ 2113 h 3474" name="TY180"/>
              <a:gd fmla="*/ 896 w 2833" name="TX181"/>
              <a:gd fmla="*/ 2099 h 3474" name="TY181"/>
              <a:gd fmla="*/ 894 w 2833" name="TX182"/>
              <a:gd fmla="*/ 2083 h 3474" name="TY182"/>
              <a:gd fmla="*/ 894 w 2833" name="TX183"/>
              <a:gd fmla="*/ 2034 h 3474" name="TY183"/>
              <a:gd fmla="*/ 896 w 2833" name="TX184"/>
              <a:gd fmla="*/ 2018 h 3474" name="TY184"/>
              <a:gd fmla="*/ 904 w 2833" name="TX185"/>
              <a:gd fmla="*/ 2004 h 3474" name="TY185"/>
              <a:gd fmla="*/ 914 w 2833" name="TX186"/>
              <a:gd fmla="*/ 1994 h 3474" name="TY186"/>
              <a:gd fmla="*/ 928 w 2833" name="TX187"/>
              <a:gd fmla="*/ 1986 h 3474" name="TY187"/>
              <a:gd fmla="*/ 944 w 2833" name="TX188"/>
              <a:gd fmla="*/ 1984 h 3474" name="TY188"/>
              <a:gd fmla="*/ 769 w 2833" name="TX190"/>
              <a:gd fmla="*/ 1894 h 3474" name="TY190"/>
              <a:gd fmla="*/ 783 w 2833" name="TX191"/>
              <a:gd fmla="*/ 1897 h 3474" name="TY191"/>
              <a:gd fmla="*/ 795 w 2833" name="TX192"/>
              <a:gd fmla="*/ 1905 h 3474" name="TY192"/>
              <a:gd fmla="*/ 805 w 2833" name="TX193"/>
              <a:gd fmla="*/ 1916 h 3474" name="TY193"/>
              <a:gd fmla="*/ 810 w 2833" name="TX194"/>
              <a:gd fmla="*/ 1930 h 3474" name="TY194"/>
              <a:gd fmla="*/ 810 w 2833" name="TX195"/>
              <a:gd fmla="*/ 1943 h 3474" name="TY195"/>
              <a:gd fmla="*/ 807 w 2833" name="TX196"/>
              <a:gd fmla="*/ 1957 h 3474" name="TY196"/>
              <a:gd fmla="*/ 800 w 2833" name="TX197"/>
              <a:gd fmla="*/ 1970 h 3474" name="TY197"/>
              <a:gd fmla="*/ 616 w 2833" name="TX198"/>
              <a:gd fmla="*/ 2175 h 3474" name="TY198"/>
              <a:gd fmla="*/ 606 w 2833" name="TX199"/>
              <a:gd fmla="*/ 2183 h 3474" name="TY199"/>
              <a:gd fmla="*/ 594 w 2833" name="TX200"/>
              <a:gd fmla="*/ 2188 h 3474" name="TY200"/>
              <a:gd fmla="*/ 581 w 2833" name="TX201"/>
              <a:gd fmla="*/ 2191 h 3474" name="TY201"/>
              <a:gd fmla="*/ 567 w 2833" name="TX202"/>
              <a:gd fmla="*/ 2187 h 3474" name="TY202"/>
              <a:gd fmla="*/ 553 w 2833" name="TX203"/>
              <a:gd fmla="*/ 2180 h 3474" name="TY203"/>
              <a:gd fmla="*/ 439 w 2833" name="TX204"/>
              <a:gd fmla="*/ 2088 h 3474" name="TY204"/>
              <a:gd fmla="*/ 430 w 2833" name="TX205"/>
              <a:gd fmla="*/ 2078 h 3474" name="TY205"/>
              <a:gd fmla="*/ 423 w 2833" name="TX206"/>
              <a:gd fmla="*/ 2065 h 3474" name="TY206"/>
              <a:gd fmla="*/ 422 w 2833" name="TX207"/>
              <a:gd fmla="*/ 2052 h 3474" name="TY207"/>
              <a:gd fmla="*/ 425 w 2833" name="TX208"/>
              <a:gd fmla="*/ 2038 h 3474" name="TY208"/>
              <a:gd fmla="*/ 432 w 2833" name="TX209"/>
              <a:gd fmla="*/ 2024 h 3474" name="TY209"/>
              <a:gd fmla="*/ 442 w 2833" name="TX210"/>
              <a:gd fmla="*/ 2015 h 3474" name="TY210"/>
              <a:gd fmla="*/ 456 w 2833" name="TX211"/>
              <a:gd fmla="*/ 2010 h 3474" name="TY211"/>
              <a:gd fmla="*/ 470 w 2833" name="TX212"/>
              <a:gd fmla="*/ 2007 h 3474" name="TY212"/>
              <a:gd fmla="*/ 484 w 2833" name="TX213"/>
              <a:gd fmla="*/ 2011 h 3474" name="TY213"/>
              <a:gd fmla="*/ 496 w 2833" name="TX214"/>
              <a:gd fmla="*/ 2018 h 3474" name="TY214"/>
              <a:gd fmla="*/ 576 w 2833" name="TX215"/>
              <a:gd fmla="*/ 2082 h 3474" name="TY215"/>
              <a:gd fmla="*/ 731 w 2833" name="TX216"/>
              <a:gd fmla="*/ 1909 h 3474" name="TY216"/>
              <a:gd fmla="*/ 742 w 2833" name="TX217"/>
              <a:gd fmla="*/ 1899 h 3474" name="TY217"/>
              <a:gd fmla="*/ 755 w 2833" name="TX218"/>
              <a:gd fmla="*/ 1895 h 3474" name="TY218"/>
              <a:gd fmla="*/ 769 w 2833" name="TX219"/>
              <a:gd fmla="*/ 1894 h 3474" name="TY219"/>
              <a:gd fmla="*/ 944 w 2833" name="TX221"/>
              <a:gd fmla="*/ 1588 h 3474" name="TY221"/>
              <a:gd fmla="*/ 1738 w 2833" name="TX222"/>
              <a:gd fmla="*/ 1588 h 3474" name="TY222"/>
              <a:gd fmla="*/ 1754 w 2833" name="TX223"/>
              <a:gd fmla="*/ 1590 h 3474" name="TY223"/>
              <a:gd fmla="*/ 1768 w 2833" name="TX224"/>
              <a:gd fmla="*/ 1597 h 3474" name="TY224"/>
              <a:gd fmla="*/ 1778 w 2833" name="TX225"/>
              <a:gd fmla="*/ 1608 h 3474" name="TY225"/>
              <a:gd fmla="*/ 1786 w 2833" name="TX226"/>
              <a:gd fmla="*/ 1621 h 3474" name="TY226"/>
              <a:gd fmla="*/ 1788 w 2833" name="TX227"/>
              <a:gd fmla="*/ 1637 h 3474" name="TY227"/>
              <a:gd fmla="*/ 1788 w 2833" name="TX228"/>
              <a:gd fmla="*/ 1687 h 3474" name="TY228"/>
              <a:gd fmla="*/ 1786 w 2833" name="TX229"/>
              <a:gd fmla="*/ 1702 h 3474" name="TY229"/>
              <a:gd fmla="*/ 1778 w 2833" name="TX230"/>
              <a:gd fmla="*/ 1716 h 3474" name="TY230"/>
              <a:gd fmla="*/ 1768 w 2833" name="TX231"/>
              <a:gd fmla="*/ 1727 h 3474" name="TY231"/>
              <a:gd fmla="*/ 1754 w 2833" name="TX232"/>
              <a:gd fmla="*/ 1734 h 3474" name="TY232"/>
              <a:gd fmla="*/ 1738 w 2833" name="TX233"/>
              <a:gd fmla="*/ 1736 h 3474" name="TY233"/>
              <a:gd fmla="*/ 944 w 2833" name="TX234"/>
              <a:gd fmla="*/ 1736 h 3474" name="TY234"/>
              <a:gd fmla="*/ 928 w 2833" name="TX235"/>
              <a:gd fmla="*/ 1734 h 3474" name="TY235"/>
              <a:gd fmla="*/ 914 w 2833" name="TX236"/>
              <a:gd fmla="*/ 1727 h 3474" name="TY236"/>
              <a:gd fmla="*/ 904 w 2833" name="TX237"/>
              <a:gd fmla="*/ 1716 h 3474" name="TY237"/>
              <a:gd fmla="*/ 896 w 2833" name="TX238"/>
              <a:gd fmla="*/ 1702 h 3474" name="TY238"/>
              <a:gd fmla="*/ 894 w 2833" name="TX239"/>
              <a:gd fmla="*/ 1687 h 3474" name="TY239"/>
              <a:gd fmla="*/ 894 w 2833" name="TX240"/>
              <a:gd fmla="*/ 1637 h 3474" name="TY240"/>
              <a:gd fmla="*/ 896 w 2833" name="TX241"/>
              <a:gd fmla="*/ 1621 h 3474" name="TY241"/>
              <a:gd fmla="*/ 904 w 2833" name="TX242"/>
              <a:gd fmla="*/ 1608 h 3474" name="TY242"/>
              <a:gd fmla="*/ 914 w 2833" name="TX243"/>
              <a:gd fmla="*/ 1597 h 3474" name="TY243"/>
              <a:gd fmla="*/ 928 w 2833" name="TX244"/>
              <a:gd fmla="*/ 1590 h 3474" name="TY244"/>
              <a:gd fmla="*/ 944 w 2833" name="TX245"/>
              <a:gd fmla="*/ 1588 h 3474" name="TY245"/>
              <a:gd fmla="*/ 769 w 2833" name="TX247"/>
              <a:gd fmla="*/ 1472 h 3474" name="TY247"/>
              <a:gd fmla="*/ 783 w 2833" name="TX248"/>
              <a:gd fmla="*/ 1475 h 3474" name="TY248"/>
              <a:gd fmla="*/ 795 w 2833" name="TX249"/>
              <a:gd fmla="*/ 1483 h 3474" name="TY249"/>
              <a:gd fmla="*/ 805 w 2833" name="TX250"/>
              <a:gd fmla="*/ 1494 h 3474" name="TY250"/>
              <a:gd fmla="*/ 810 w 2833" name="TX251"/>
              <a:gd fmla="*/ 1508 h 3474" name="TY251"/>
              <a:gd fmla="*/ 810 w 2833" name="TX252"/>
              <a:gd fmla="*/ 1521 h 3474" name="TY252"/>
              <a:gd fmla="*/ 807 w 2833" name="TX253"/>
              <a:gd fmla="*/ 1535 h 3474" name="TY253"/>
              <a:gd fmla="*/ 800 w 2833" name="TX254"/>
              <a:gd fmla="*/ 1548 h 3474" name="TY254"/>
              <a:gd fmla="*/ 616 w 2833" name="TX255"/>
              <a:gd fmla="*/ 1753 h 3474" name="TY255"/>
              <a:gd fmla="*/ 606 w 2833" name="TX256"/>
              <a:gd fmla="*/ 1761 h 3474" name="TY256"/>
              <a:gd fmla="*/ 594 w 2833" name="TX257"/>
              <a:gd fmla="*/ 1767 h 3474" name="TY257"/>
              <a:gd fmla="*/ 581 w 2833" name="TX258"/>
              <a:gd fmla="*/ 1769 h 3474" name="TY258"/>
              <a:gd fmla="*/ 567 w 2833" name="TX259"/>
              <a:gd fmla="*/ 1765 h 3474" name="TY259"/>
              <a:gd fmla="*/ 553 w 2833" name="TX260"/>
              <a:gd fmla="*/ 1758 h 3474" name="TY260"/>
              <a:gd fmla="*/ 439 w 2833" name="TX261"/>
              <a:gd fmla="*/ 1667 h 3474" name="TY261"/>
              <a:gd fmla="*/ 430 w 2833" name="TX262"/>
              <a:gd fmla="*/ 1656 h 3474" name="TY262"/>
              <a:gd fmla="*/ 423 w 2833" name="TX263"/>
              <a:gd fmla="*/ 1643 h 3474" name="TY263"/>
              <a:gd fmla="*/ 422 w 2833" name="TX264"/>
              <a:gd fmla="*/ 1630 h 3474" name="TY264"/>
              <a:gd fmla="*/ 425 w 2833" name="TX265"/>
              <a:gd fmla="*/ 1615 h 3474" name="TY265"/>
              <a:gd fmla="*/ 432 w 2833" name="TX266"/>
              <a:gd fmla="*/ 1602 h 3474" name="TY266"/>
              <a:gd fmla="*/ 442 w 2833" name="TX267"/>
              <a:gd fmla="*/ 1593 h 3474" name="TY267"/>
              <a:gd fmla="*/ 456 w 2833" name="TX268"/>
              <a:gd fmla="*/ 1588 h 3474" name="TY268"/>
              <a:gd fmla="*/ 470 w 2833" name="TX269"/>
              <a:gd fmla="*/ 1586 h 3474" name="TY269"/>
              <a:gd fmla="*/ 484 w 2833" name="TX270"/>
              <a:gd fmla="*/ 1589 h 3474" name="TY270"/>
              <a:gd fmla="*/ 496 w 2833" name="TX271"/>
              <a:gd fmla="*/ 1596 h 3474" name="TY271"/>
              <a:gd fmla="*/ 576 w 2833" name="TX272"/>
              <a:gd fmla="*/ 1660 h 3474" name="TY272"/>
              <a:gd fmla="*/ 731 w 2833" name="TX273"/>
              <a:gd fmla="*/ 1487 h 3474" name="TY273"/>
              <a:gd fmla="*/ 742 w 2833" name="TX274"/>
              <a:gd fmla="*/ 1477 h 3474" name="TY274"/>
              <a:gd fmla="*/ 755 w 2833" name="TX275"/>
              <a:gd fmla="*/ 1473 h 3474" name="TY275"/>
              <a:gd fmla="*/ 769 w 2833" name="TX276"/>
              <a:gd fmla="*/ 1472 h 3474" name="TY276"/>
              <a:gd fmla="*/ 944 w 2833" name="TX278"/>
              <a:gd fmla="*/ 1140 h 3474" name="TY278"/>
              <a:gd fmla="*/ 1738 w 2833" name="TX279"/>
              <a:gd fmla="*/ 1140 h 3474" name="TY279"/>
              <a:gd fmla="*/ 1754 w 2833" name="TX280"/>
              <a:gd fmla="*/ 1144 h 3474" name="TY280"/>
              <a:gd fmla="*/ 1768 w 2833" name="TX281"/>
              <a:gd fmla="*/ 1150 h 3474" name="TY281"/>
              <a:gd fmla="*/ 1778 w 2833" name="TX282"/>
              <a:gd fmla="*/ 1162 h 3474" name="TY282"/>
              <a:gd fmla="*/ 1786 w 2833" name="TX283"/>
              <a:gd fmla="*/ 1175 h 3474" name="TY283"/>
              <a:gd fmla="*/ 1788 w 2833" name="TX284"/>
              <a:gd fmla="*/ 1190 h 3474" name="TY284"/>
              <a:gd fmla="*/ 1788 w 2833" name="TX285"/>
              <a:gd fmla="*/ 1240 h 3474" name="TY285"/>
              <a:gd fmla="*/ 1786 w 2833" name="TX286"/>
              <a:gd fmla="*/ 1255 h 3474" name="TY286"/>
              <a:gd fmla="*/ 1778 w 2833" name="TX287"/>
              <a:gd fmla="*/ 1269 h 3474" name="TY287"/>
              <a:gd fmla="*/ 1768 w 2833" name="TX288"/>
              <a:gd fmla="*/ 1280 h 3474" name="TY288"/>
              <a:gd fmla="*/ 1754 w 2833" name="TX289"/>
              <a:gd fmla="*/ 1287 h 3474" name="TY289"/>
              <a:gd fmla="*/ 1738 w 2833" name="TX290"/>
              <a:gd fmla="*/ 1290 h 3474" name="TY290"/>
              <a:gd fmla="*/ 944 w 2833" name="TX291"/>
              <a:gd fmla="*/ 1290 h 3474" name="TY291"/>
              <a:gd fmla="*/ 928 w 2833" name="TX292"/>
              <a:gd fmla="*/ 1287 h 3474" name="TY292"/>
              <a:gd fmla="*/ 914 w 2833" name="TX293"/>
              <a:gd fmla="*/ 1280 h 3474" name="TY293"/>
              <a:gd fmla="*/ 904 w 2833" name="TX294"/>
              <a:gd fmla="*/ 1269 h 3474" name="TY294"/>
              <a:gd fmla="*/ 896 w 2833" name="TX295"/>
              <a:gd fmla="*/ 1255 h 3474" name="TY295"/>
              <a:gd fmla="*/ 894 w 2833" name="TX296"/>
              <a:gd fmla="*/ 1240 h 3474" name="TY296"/>
              <a:gd fmla="*/ 894 w 2833" name="TX297"/>
              <a:gd fmla="*/ 1190 h 3474" name="TY297"/>
              <a:gd fmla="*/ 896 w 2833" name="TX298"/>
              <a:gd fmla="*/ 1175 h 3474" name="TY298"/>
              <a:gd fmla="*/ 904 w 2833" name="TX299"/>
              <a:gd fmla="*/ 1162 h 3474" name="TY299"/>
              <a:gd fmla="*/ 914 w 2833" name="TX300"/>
              <a:gd fmla="*/ 1150 h 3474" name="TY300"/>
              <a:gd fmla="*/ 928 w 2833" name="TX301"/>
              <a:gd fmla="*/ 1144 h 3474" name="TY301"/>
              <a:gd fmla="*/ 944 w 2833" name="TX302"/>
              <a:gd fmla="*/ 1140 h 3474" name="TY302"/>
              <a:gd fmla="*/ 769 w 2833" name="TX304"/>
              <a:gd fmla="*/ 1030 h 3474" name="TY304"/>
              <a:gd fmla="*/ 783 w 2833" name="TX305"/>
              <a:gd fmla="*/ 1034 h 3474" name="TY305"/>
              <a:gd fmla="*/ 795 w 2833" name="TX306"/>
              <a:gd fmla="*/ 1042 h 3474" name="TY306"/>
              <a:gd fmla="*/ 805 w 2833" name="TX307"/>
              <a:gd fmla="*/ 1053 h 3474" name="TY307"/>
              <a:gd fmla="*/ 810 w 2833" name="TX308"/>
              <a:gd fmla="*/ 1066 h 3474" name="TY308"/>
              <a:gd fmla="*/ 810 w 2833" name="TX309"/>
              <a:gd fmla="*/ 1081 h 3474" name="TY309"/>
              <a:gd fmla="*/ 807 w 2833" name="TX310"/>
              <a:gd fmla="*/ 1094 h 3474" name="TY310"/>
              <a:gd fmla="*/ 800 w 2833" name="TX311"/>
              <a:gd fmla="*/ 1106 h 3474" name="TY311"/>
              <a:gd fmla="*/ 616 w 2833" name="TX312"/>
              <a:gd fmla="*/ 1312 h 3474" name="TY312"/>
              <a:gd fmla="*/ 606 w 2833" name="TX313"/>
              <a:gd fmla="*/ 1320 h 3474" name="TY313"/>
              <a:gd fmla="*/ 594 w 2833" name="TX314"/>
              <a:gd fmla="*/ 1326 h 3474" name="TY314"/>
              <a:gd fmla="*/ 581 w 2833" name="TX315"/>
              <a:gd fmla="*/ 1327 h 3474" name="TY315"/>
              <a:gd fmla="*/ 567 w 2833" name="TX316"/>
              <a:gd fmla="*/ 1325 h 3474" name="TY316"/>
              <a:gd fmla="*/ 553 w 2833" name="TX317"/>
              <a:gd fmla="*/ 1317 h 3474" name="TY317"/>
              <a:gd fmla="*/ 439 w 2833" name="TX318"/>
              <a:gd fmla="*/ 1226 h 3474" name="TY318"/>
              <a:gd fmla="*/ 430 w 2833" name="TX319"/>
              <a:gd fmla="*/ 1215 h 3474" name="TY319"/>
              <a:gd fmla="*/ 423 w 2833" name="TX320"/>
              <a:gd fmla="*/ 1202 h 3474" name="TY320"/>
              <a:gd fmla="*/ 422 w 2833" name="TX321"/>
              <a:gd fmla="*/ 1188 h 3474" name="TY321"/>
              <a:gd fmla="*/ 425 w 2833" name="TX322"/>
              <a:gd fmla="*/ 1174 h 3474" name="TY322"/>
              <a:gd fmla="*/ 432 w 2833" name="TX323"/>
              <a:gd fmla="*/ 1162 h 3474" name="TY323"/>
              <a:gd fmla="*/ 442 w 2833" name="TX324"/>
              <a:gd fmla="*/ 1152 h 3474" name="TY324"/>
              <a:gd fmla="*/ 456 w 2833" name="TX325"/>
              <a:gd fmla="*/ 1146 h 3474" name="TY325"/>
              <a:gd fmla="*/ 470 w 2833" name="TX326"/>
              <a:gd fmla="*/ 1145 h 3474" name="TY326"/>
              <a:gd fmla="*/ 484 w 2833" name="TX327"/>
              <a:gd fmla="*/ 1147 h 3474" name="TY327"/>
              <a:gd fmla="*/ 496 w 2833" name="TX328"/>
              <a:gd fmla="*/ 1154 h 3474" name="TY328"/>
              <a:gd fmla="*/ 576 w 2833" name="TX329"/>
              <a:gd fmla="*/ 1218 h 3474" name="TY329"/>
              <a:gd fmla="*/ 731 w 2833" name="TX330"/>
              <a:gd fmla="*/ 1046 h 3474" name="TY330"/>
              <a:gd fmla="*/ 742 w 2833" name="TX331"/>
              <a:gd fmla="*/ 1036 h 3474" name="TY331"/>
              <a:gd fmla="*/ 755 w 2833" name="TX332"/>
              <a:gd fmla="*/ 1031 h 3474" name="TY332"/>
              <a:gd fmla="*/ 769 w 2833" name="TX333"/>
              <a:gd fmla="*/ 1030 h 3474" name="TY333"/>
              <a:gd fmla="*/ 150 w 2833" name="TX335"/>
              <a:gd fmla="*/ 347 h 3474" name="TY335"/>
              <a:gd fmla="*/ 552 w 2833" name="TX336"/>
              <a:gd fmla="*/ 347 h 3474" name="TY336"/>
              <a:gd fmla="*/ 548 w 2833" name="TX337"/>
              <a:gd fmla="*/ 372 h 3474" name="TY337"/>
              <a:gd fmla="*/ 547 w 2833" name="TX338"/>
              <a:gd fmla="*/ 399 h 3474" name="TY338"/>
              <a:gd fmla="*/ 550 w 2833" name="TX339"/>
              <a:gd fmla="*/ 439 h 3474" name="TY339"/>
              <a:gd fmla="*/ 559 w 2833" name="TX340"/>
              <a:gd fmla="*/ 477 h 3474" name="TY340"/>
              <a:gd fmla="*/ 574 w 2833" name="TX341"/>
              <a:gd fmla="*/ 511 h 3474" name="TY341"/>
              <a:gd fmla="*/ 594 w 2833" name="TX342"/>
              <a:gd fmla="*/ 544 h 3474" name="TY342"/>
              <a:gd fmla="*/ 618 w 2833" name="TX343"/>
              <a:gd fmla="*/ 572 h 3474" name="TY343"/>
              <a:gd fmla="*/ 648 w 2833" name="TX344"/>
              <a:gd fmla="*/ 598 h 3474" name="TY344"/>
              <a:gd fmla="*/ 681 w 2833" name="TX345"/>
              <a:gd fmla="*/ 618 h 3474" name="TY345"/>
              <a:gd fmla="*/ 715 w 2833" name="TX346"/>
              <a:gd fmla="*/ 632 h 3474" name="TY346"/>
              <a:gd fmla="*/ 753 w 2833" name="TX347"/>
              <a:gd fmla="*/ 642 h 3474" name="TY347"/>
              <a:gd fmla="*/ 793 w 2833" name="TX348"/>
              <a:gd fmla="*/ 645 h 3474" name="TY348"/>
              <a:gd fmla="*/ 1442 w 2833" name="TX349"/>
              <a:gd fmla="*/ 645 h 3474" name="TY349"/>
              <a:gd fmla="*/ 1482 w 2833" name="TX350"/>
              <a:gd fmla="*/ 642 h 3474" name="TY350"/>
              <a:gd fmla="*/ 1520 w 2833" name="TX351"/>
              <a:gd fmla="*/ 632 h 3474" name="TY351"/>
              <a:gd fmla="*/ 1555 w 2833" name="TX352"/>
              <a:gd fmla="*/ 618 h 3474" name="TY352"/>
              <a:gd fmla="*/ 1588 w 2833" name="TX353"/>
              <a:gd fmla="*/ 597 h 3474" name="TY353"/>
              <a:gd fmla="*/ 1616 w 2833" name="TX354"/>
              <a:gd fmla="*/ 572 h 3474" name="TY354"/>
              <a:gd fmla="*/ 1641 w 2833" name="TX355"/>
              <a:gd fmla="*/ 543 h 3474" name="TY355"/>
              <a:gd fmla="*/ 1661 w 2833" name="TX356"/>
              <a:gd fmla="*/ 510 h 3474" name="TY356"/>
              <a:gd fmla="*/ 1676 w 2833" name="TX357"/>
              <a:gd fmla="*/ 475 h 3474" name="TY357"/>
              <a:gd fmla="*/ 1686 w 2833" name="TX358"/>
              <a:gd fmla="*/ 436 h 3474" name="TY358"/>
              <a:gd fmla="*/ 1689 w 2833" name="TX359"/>
              <a:gd fmla="*/ 396 h 3474" name="TY359"/>
              <a:gd fmla="*/ 1688 w 2833" name="TX360"/>
              <a:gd fmla="*/ 371 h 3474" name="TY360"/>
              <a:gd fmla="*/ 1683 w 2833" name="TX361"/>
              <a:gd fmla="*/ 347 h 3474" name="TY361"/>
              <a:gd fmla="*/ 1987 w 2833" name="TX362"/>
              <a:gd fmla="*/ 347 h 3474" name="TY362"/>
              <a:gd fmla="*/ 2029 w 2833" name="TX363"/>
              <a:gd fmla="*/ 349 h 3474" name="TY363"/>
              <a:gd fmla="*/ 2067 w 2833" name="TX364"/>
              <a:gd fmla="*/ 356 h 3474" name="TY364"/>
              <a:gd fmla="*/ 2101 w 2833" name="TX365"/>
              <a:gd fmla="*/ 366 h 3474" name="TY365"/>
              <a:gd fmla="*/ 2132 w 2833" name="TX366"/>
              <a:gd fmla="*/ 379 h 3474" name="TY366"/>
              <a:gd fmla="*/ 2159 w 2833" name="TX367"/>
              <a:gd fmla="*/ 396 h 3474" name="TY367"/>
              <a:gd fmla="*/ 2182 w 2833" name="TX368"/>
              <a:gd fmla="*/ 416 h 3474" name="TY368"/>
              <a:gd fmla="*/ 2201 w 2833" name="TX369"/>
              <a:gd fmla="*/ 438 h 3474" name="TY369"/>
              <a:gd fmla="*/ 2215 w 2833" name="TX370"/>
              <a:gd fmla="*/ 462 h 3474" name="TY370"/>
              <a:gd fmla="*/ 2226 w 2833" name="TX371"/>
              <a:gd fmla="*/ 488 h 3474" name="TY371"/>
              <a:gd fmla="*/ 2233 w 2833" name="TX372"/>
              <a:gd fmla="*/ 517 h 3474" name="TY372"/>
              <a:gd fmla="*/ 2235 w 2833" name="TX373"/>
              <a:gd fmla="*/ 546 h 3474" name="TY373"/>
              <a:gd fmla="*/ 2235 w 2833" name="TX374"/>
              <a:gd fmla="*/ 2036 h 3474" name="TY374"/>
              <a:gd fmla="*/ 2210 w 2833" name="TX375"/>
              <a:gd fmla="*/ 2035 h 3474" name="TY375"/>
              <a:gd fmla="*/ 2186 w 2833" name="TX376"/>
              <a:gd fmla="*/ 2034 h 3474" name="TY376"/>
              <a:gd fmla="*/ 2118 w 2833" name="TX377"/>
              <a:gd fmla="*/ 2037 h 3474" name="TY377"/>
              <a:gd fmla="*/ 2051 w 2833" name="TX378"/>
              <a:gd fmla="*/ 2045 h 3474" name="TY378"/>
              <a:gd fmla="*/ 1987 w 2833" name="TX379"/>
              <a:gd fmla="*/ 2060 h 3474" name="TY379"/>
              <a:gd fmla="*/ 1987 w 2833" name="TX380"/>
              <a:gd fmla="*/ 893 h 3474" name="TY380"/>
              <a:gd fmla="*/ 249 w 2833" name="TX381"/>
              <a:gd fmla="*/ 893 h 3474" name="TY381"/>
              <a:gd fmla="*/ 249 w 2833" name="TX382"/>
              <a:gd fmla="*/ 2876 h 3474" name="TY382"/>
              <a:gd fmla="*/ 1394 w 2833" name="TX383"/>
              <a:gd fmla="*/ 2876 h 3474" name="TY383"/>
              <a:gd fmla="*/ 1400 w 2833" name="TX384"/>
              <a:gd fmla="*/ 2942 h 3474" name="TY384"/>
              <a:gd fmla="*/ 1412 w 2833" name="TX385"/>
              <a:gd fmla="*/ 3005 h 3474" name="TY385"/>
              <a:gd fmla="*/ 1429 w 2833" name="TX386"/>
              <a:gd fmla="*/ 3066 h 3474" name="TY386"/>
              <a:gd fmla="*/ 1450 w 2833" name="TX387"/>
              <a:gd fmla="*/ 3125 h 3474" name="TY387"/>
              <a:gd fmla="*/ 199 w 2833" name="TX388"/>
              <a:gd fmla="*/ 3125 h 3474" name="TY388"/>
              <a:gd fmla="*/ 163 w 2833" name="TX389"/>
              <a:gd fmla="*/ 3122 h 3474" name="TY389"/>
              <a:gd fmla="*/ 130 w 2833" name="TX390"/>
              <a:gd fmla="*/ 3112 h 3474" name="TY390"/>
              <a:gd fmla="*/ 99 w 2833" name="TX391"/>
              <a:gd fmla="*/ 3097 h 3474" name="TY391"/>
              <a:gd fmla="*/ 71 w 2833" name="TX392"/>
              <a:gd fmla="*/ 3079 h 3474" name="TY392"/>
              <a:gd fmla="*/ 47 w 2833" name="TX393"/>
              <a:gd fmla="*/ 3054 h 3474" name="TY393"/>
              <a:gd fmla="*/ 27 w 2833" name="TX394"/>
              <a:gd fmla="*/ 3027 h 3474" name="TY394"/>
              <a:gd fmla="*/ 13 w 2833" name="TX395"/>
              <a:gd fmla="*/ 2995 h 3474" name="TY395"/>
              <a:gd fmla="*/ 3 w 2833" name="TX396"/>
              <a:gd fmla="*/ 2962 h 3474" name="TY396"/>
              <a:gd fmla="*/ 0 w 2833" name="TX397"/>
              <a:gd fmla="*/ 2926 h 3474" name="TY397"/>
              <a:gd fmla="*/ 0 w 2833" name="TX398"/>
              <a:gd fmla="*/ 546 h 3474" name="TY398"/>
              <a:gd fmla="*/ 3 w 2833" name="TX399"/>
              <a:gd fmla="*/ 513 h 3474" name="TY399"/>
              <a:gd fmla="*/ 9 w 2833" name="TX400"/>
              <a:gd fmla="*/ 483 h 3474" name="TY400"/>
              <a:gd fmla="*/ 21 w 2833" name="TX401"/>
              <a:gd fmla="*/ 455 h 3474" name="TY401"/>
              <a:gd fmla="*/ 36 w 2833" name="TX402"/>
              <a:gd fmla="*/ 428 h 3474" name="TY402"/>
              <a:gd fmla="*/ 53 w 2833" name="TX403"/>
              <a:gd fmla="*/ 405 h 3474" name="TY403"/>
              <a:gd fmla="*/ 71 w 2833" name="TX404"/>
              <a:gd fmla="*/ 385 h 3474" name="TY404"/>
              <a:gd fmla="*/ 91 w 2833" name="TX405"/>
              <a:gd fmla="*/ 369 h 3474" name="TY405"/>
              <a:gd fmla="*/ 111 w 2833" name="TX406"/>
              <a:gd fmla="*/ 358 h 3474" name="TY406"/>
              <a:gd fmla="*/ 131 w 2833" name="TX407"/>
              <a:gd fmla="*/ 349 h 3474" name="TY407"/>
              <a:gd fmla="*/ 150 w 2833" name="TX408"/>
              <a:gd fmla="*/ 347 h 3474" name="TY408"/>
              <a:gd fmla="*/ 1118 w 2833" name="TX410"/>
              <a:gd fmla="*/ 99 h 3474" name="TY410"/>
              <a:gd fmla="*/ 1098 w 2833" name="TX411"/>
              <a:gd fmla="*/ 102 h 3474" name="TY411"/>
              <a:gd fmla="*/ 1080 w 2833" name="TX412"/>
              <a:gd fmla="*/ 109 h 3474" name="TY412"/>
              <a:gd fmla="*/ 1065 w 2833" name="TX413"/>
              <a:gd fmla="*/ 121 h 3474" name="TY413"/>
              <a:gd fmla="*/ 1053 w 2833" name="TX414"/>
              <a:gd fmla="*/ 136 h 3474" name="TY414"/>
              <a:gd fmla="*/ 1046 w 2833" name="TX415"/>
              <a:gd fmla="*/ 154 h 3474" name="TY415"/>
              <a:gd fmla="*/ 1043 w 2833" name="TX416"/>
              <a:gd fmla="*/ 174 h 3474" name="TY416"/>
              <a:gd fmla="*/ 1046 w 2833" name="TX417"/>
              <a:gd fmla="*/ 194 h 3474" name="TY417"/>
              <a:gd fmla="*/ 1053 w 2833" name="TX418"/>
              <a:gd fmla="*/ 211 h 3474" name="TY418"/>
              <a:gd fmla="*/ 1065 w 2833" name="TX419"/>
              <a:gd fmla="*/ 226 h 3474" name="TY419"/>
              <a:gd fmla="*/ 1080 w 2833" name="TX420"/>
              <a:gd fmla="*/ 238 h 3474" name="TY420"/>
              <a:gd fmla="*/ 1098 w 2833" name="TX421"/>
              <a:gd fmla="*/ 245 h 3474" name="TY421"/>
              <a:gd fmla="*/ 1118 w 2833" name="TX422"/>
              <a:gd fmla="*/ 248 h 3474" name="TY422"/>
              <a:gd fmla="*/ 1138 w 2833" name="TX423"/>
              <a:gd fmla="*/ 245 h 3474" name="TY423"/>
              <a:gd fmla="*/ 1156 w 2833" name="TX424"/>
              <a:gd fmla="*/ 238 h 3474" name="TY424"/>
              <a:gd fmla="*/ 1170 w 2833" name="TX425"/>
              <a:gd fmla="*/ 226 h 3474" name="TY425"/>
              <a:gd fmla="*/ 1182 w 2833" name="TX426"/>
              <a:gd fmla="*/ 211 h 3474" name="TY426"/>
              <a:gd fmla="*/ 1189 w 2833" name="TX427"/>
              <a:gd fmla="*/ 194 h 3474" name="TY427"/>
              <a:gd fmla="*/ 1193 w 2833" name="TX428"/>
              <a:gd fmla="*/ 174 h 3474" name="TY428"/>
              <a:gd fmla="*/ 1189 w 2833" name="TX429"/>
              <a:gd fmla="*/ 154 h 3474" name="TY429"/>
              <a:gd fmla="*/ 1182 w 2833" name="TX430"/>
              <a:gd fmla="*/ 136 h 3474" name="TY430"/>
              <a:gd fmla="*/ 1170 w 2833" name="TX431"/>
              <a:gd fmla="*/ 121 h 3474" name="TY431"/>
              <a:gd fmla="*/ 1156 w 2833" name="TX432"/>
              <a:gd fmla="*/ 109 h 3474" name="TY432"/>
              <a:gd fmla="*/ 1138 w 2833" name="TX433"/>
              <a:gd fmla="*/ 102 h 3474" name="TY433"/>
              <a:gd fmla="*/ 1118 w 2833" name="TX434"/>
              <a:gd fmla="*/ 99 h 3474" name="TY434"/>
              <a:gd fmla="*/ 1116 w 2833" name="TX436"/>
              <a:gd fmla="*/ 0 h 3474" name="TY436"/>
              <a:gd fmla="*/ 1120 w 2833" name="TX437"/>
              <a:gd fmla="*/ 0 h 3474" name="TY437"/>
              <a:gd fmla="*/ 1150 w 2833" name="TX438"/>
              <a:gd fmla="*/ 3 h 3474" name="TY438"/>
              <a:gd fmla="*/ 1180 w 2833" name="TX439"/>
              <a:gd fmla="*/ 11 h 3474" name="TY439"/>
              <a:gd fmla="*/ 1206 w 2833" name="TX440"/>
              <a:gd fmla="*/ 23 h 3474" name="TY440"/>
              <a:gd fmla="*/ 1230 w 2833" name="TX441"/>
              <a:gd fmla="*/ 40 h 3474" name="TY441"/>
              <a:gd fmla="*/ 1252 w 2833" name="TX442"/>
              <a:gd fmla="*/ 61 h 3474" name="TY442"/>
              <a:gd fmla="*/ 1268 w 2833" name="TX443"/>
              <a:gd fmla="*/ 85 h 3474" name="TY443"/>
              <a:gd fmla="*/ 1281 w 2833" name="TX444"/>
              <a:gd fmla="*/ 112 h 3474" name="TY444"/>
              <a:gd fmla="*/ 1288 w 2833" name="TX445"/>
              <a:gd fmla="*/ 141 h 3474" name="TY445"/>
              <a:gd fmla="*/ 1292 w 2833" name="TX446"/>
              <a:gd fmla="*/ 171 h 3474" name="TY446"/>
              <a:gd fmla="*/ 1292 w 2833" name="TX447"/>
              <a:gd fmla="*/ 174 h 3474" name="TY447"/>
              <a:gd fmla="*/ 1294 w 2833" name="TX448"/>
              <a:gd fmla="*/ 194 h 3474" name="TY448"/>
              <a:gd fmla="*/ 1302 w 2833" name="TX449"/>
              <a:gd fmla="*/ 211 h 3474" name="TY449"/>
              <a:gd fmla="*/ 1314 w 2833" name="TX450"/>
              <a:gd fmla="*/ 226 h 3474" name="TY450"/>
              <a:gd fmla="*/ 1328 w 2833" name="TX451"/>
              <a:gd fmla="*/ 238 h 3474" name="TY451"/>
              <a:gd fmla="*/ 1345 w 2833" name="TX452"/>
              <a:gd fmla="*/ 245 h 3474" name="TY452"/>
              <a:gd fmla="*/ 1365 w 2833" name="TX453"/>
              <a:gd fmla="*/ 248 h 3474" name="TY453"/>
              <a:gd fmla="*/ 1442 w 2833" name="TX454"/>
              <a:gd fmla="*/ 248 h 3474" name="TY454"/>
              <a:gd fmla="*/ 1472 w 2833" name="TX455"/>
              <a:gd fmla="*/ 251 h 3474" name="TY455"/>
              <a:gd fmla="*/ 1499 w 2833" name="TX456"/>
              <a:gd fmla="*/ 260 h 3474" name="TY456"/>
              <a:gd fmla="*/ 1524 w 2833" name="TX457"/>
              <a:gd fmla="*/ 274 h 3474" name="TY457"/>
              <a:gd fmla="*/ 1547 w 2833" name="TX458"/>
              <a:gd fmla="*/ 291 h 3474" name="TY458"/>
              <a:gd fmla="*/ 1564 w 2833" name="TX459"/>
              <a:gd fmla="*/ 312 h 3474" name="TY459"/>
              <a:gd fmla="*/ 1578 w 2833" name="TX460"/>
              <a:gd fmla="*/ 338 h 3474" name="TY460"/>
              <a:gd fmla="*/ 1587 w 2833" name="TX461"/>
              <a:gd fmla="*/ 366 h 3474" name="TY461"/>
              <a:gd fmla="*/ 1590 w 2833" name="TX462"/>
              <a:gd fmla="*/ 396 h 3474" name="TY462"/>
              <a:gd fmla="*/ 1590 w 2833" name="TX463"/>
              <a:gd fmla="*/ 399 h 3474" name="TY463"/>
              <a:gd fmla="*/ 1587 w 2833" name="TX464"/>
              <a:gd fmla="*/ 428 h 3474" name="TY464"/>
              <a:gd fmla="*/ 1578 w 2833" name="TX465"/>
              <a:gd fmla="*/ 456 h 3474" name="TY465"/>
              <a:gd fmla="*/ 1564 w 2833" name="TX466"/>
              <a:gd fmla="*/ 481 h 3474" name="TY466"/>
              <a:gd fmla="*/ 1547 w 2833" name="TX467"/>
              <a:gd fmla="*/ 503 h 3474" name="TY467"/>
              <a:gd fmla="*/ 1524 w 2833" name="TX468"/>
              <a:gd fmla="*/ 521 h 3474" name="TY468"/>
              <a:gd fmla="*/ 1499 w 2833" name="TX469"/>
              <a:gd fmla="*/ 534 h 3474" name="TY469"/>
              <a:gd fmla="*/ 1472 w 2833" name="TX470"/>
              <a:gd fmla="*/ 543 h 3474" name="TY470"/>
              <a:gd fmla="*/ 1442 w 2833" name="TX471"/>
              <a:gd fmla="*/ 546 h 3474" name="TY471"/>
              <a:gd fmla="*/ 793 w 2833" name="TX472"/>
              <a:gd fmla="*/ 546 h 3474" name="TY472"/>
              <a:gd fmla="*/ 764 w 2833" name="TX473"/>
              <a:gd fmla="*/ 543 h 3474" name="TY473"/>
              <a:gd fmla="*/ 736 w 2833" name="TX474"/>
              <a:gd fmla="*/ 534 h 3474" name="TY474"/>
              <a:gd fmla="*/ 711 w 2833" name="TX475"/>
              <a:gd fmla="*/ 521 h 3474" name="TY475"/>
              <a:gd fmla="*/ 689 w 2833" name="TX476"/>
              <a:gd fmla="*/ 503 h 3474" name="TY476"/>
              <a:gd fmla="*/ 671 w 2833" name="TX477"/>
              <a:gd fmla="*/ 481 h 3474" name="TY477"/>
              <a:gd fmla="*/ 657 w 2833" name="TX478"/>
              <a:gd fmla="*/ 456 h 3474" name="TY478"/>
              <a:gd fmla="*/ 649 w 2833" name="TX479"/>
              <a:gd fmla="*/ 428 h 3474" name="TY479"/>
              <a:gd fmla="*/ 646 w 2833" name="TX480"/>
              <a:gd fmla="*/ 399 h 3474" name="TY480"/>
              <a:gd fmla="*/ 646 w 2833" name="TX481"/>
              <a:gd fmla="*/ 396 h 3474" name="TY481"/>
              <a:gd fmla="*/ 649 w 2833" name="TX482"/>
              <a:gd fmla="*/ 366 h 3474" name="TY482"/>
              <a:gd fmla="*/ 657 w 2833" name="TX483"/>
              <a:gd fmla="*/ 338 h 3474" name="TY483"/>
              <a:gd fmla="*/ 671 w 2833" name="TX484"/>
              <a:gd fmla="*/ 312 h 3474" name="TY484"/>
              <a:gd fmla="*/ 689 w 2833" name="TX485"/>
              <a:gd fmla="*/ 291 h 3474" name="TY485"/>
              <a:gd fmla="*/ 711 w 2833" name="TX486"/>
              <a:gd fmla="*/ 274 h 3474" name="TY486"/>
              <a:gd fmla="*/ 736 w 2833" name="TX487"/>
              <a:gd fmla="*/ 260 h 3474" name="TY487"/>
              <a:gd fmla="*/ 764 w 2833" name="TX488"/>
              <a:gd fmla="*/ 251 h 3474" name="TY488"/>
              <a:gd fmla="*/ 793 w 2833" name="TX489"/>
              <a:gd fmla="*/ 248 h 3474" name="TY489"/>
              <a:gd fmla="*/ 870 w 2833" name="TX490"/>
              <a:gd fmla="*/ 248 h 3474" name="TY490"/>
              <a:gd fmla="*/ 889 w 2833" name="TX491"/>
              <a:gd fmla="*/ 245 h 3474" name="TY491"/>
              <a:gd fmla="*/ 907 w 2833" name="TX492"/>
              <a:gd fmla="*/ 238 h 3474" name="TY492"/>
              <a:gd fmla="*/ 922 w 2833" name="TX493"/>
              <a:gd fmla="*/ 226 h 3474" name="TY493"/>
              <a:gd fmla="*/ 933 w 2833" name="TX494"/>
              <a:gd fmla="*/ 211 h 3474" name="TY494"/>
              <a:gd fmla="*/ 941 w 2833" name="TX495"/>
              <a:gd fmla="*/ 194 h 3474" name="TY495"/>
              <a:gd fmla="*/ 944 w 2833" name="TX496"/>
              <a:gd fmla="*/ 174 h 3474" name="TY496"/>
              <a:gd fmla="*/ 944 w 2833" name="TX497"/>
              <a:gd fmla="*/ 171 h 3474" name="TY497"/>
              <a:gd fmla="*/ 947 w 2833" name="TX498"/>
              <a:gd fmla="*/ 141 h 3474" name="TY498"/>
              <a:gd fmla="*/ 954 w 2833" name="TX499"/>
              <a:gd fmla="*/ 112 h 3474" name="TY499"/>
              <a:gd fmla="*/ 967 w 2833" name="TX500"/>
              <a:gd fmla="*/ 85 h 3474" name="TY500"/>
              <a:gd fmla="*/ 984 w 2833" name="TX501"/>
              <a:gd fmla="*/ 61 h 3474" name="TY501"/>
              <a:gd fmla="*/ 1005 w 2833" name="TX502"/>
              <a:gd fmla="*/ 40 h 3474" name="TY502"/>
              <a:gd fmla="*/ 1029 w 2833" name="TX503"/>
              <a:gd fmla="*/ 23 h 3474" name="TY503"/>
              <a:gd fmla="*/ 1056 w 2833" name="TX504"/>
              <a:gd fmla="*/ 11 h 3474" name="TY504"/>
              <a:gd fmla="*/ 1085 w 2833" name="TX505"/>
              <a:gd fmla="*/ 3 h 3474" name="TY505"/>
              <a:gd fmla="*/ 1116 w 2833" name="TX506"/>
              <a:gd fmla="*/ 0 h 3474" name="TY506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10" y="TY410"/>
              </a:cxn>
              <a:cxn ang="0">
                <a:pos x="TX411" y="TY411"/>
              </a:cxn>
              <a:cxn ang="0">
                <a:pos x="TX412" y="TY412"/>
              </a:cxn>
              <a:cxn ang="0">
                <a:pos x="TX413" y="TY413"/>
              </a:cxn>
              <a:cxn ang="0">
                <a:pos x="TX414" y="TY414"/>
              </a:cxn>
              <a:cxn ang="0">
                <a:pos x="TX415" y="TY415"/>
              </a:cxn>
              <a:cxn ang="0">
                <a:pos x="TX416" y="TY416"/>
              </a:cxn>
              <a:cxn ang="0">
                <a:pos x="TX417" y="TY417"/>
              </a:cxn>
              <a:cxn ang="0">
                <a:pos x="TX418" y="TY418"/>
              </a:cxn>
              <a:cxn ang="0">
                <a:pos x="TX419" y="TY419"/>
              </a:cxn>
              <a:cxn ang="0">
                <a:pos x="TX420" y="TY420"/>
              </a:cxn>
              <a:cxn ang="0">
                <a:pos x="TX421" y="TY421"/>
              </a:cxn>
              <a:cxn ang="0">
                <a:pos x="TX422" y="TY422"/>
              </a:cxn>
              <a:cxn ang="0">
                <a:pos x="TX423" y="TY423"/>
              </a:cxn>
              <a:cxn ang="0">
                <a:pos x="TX424" y="TY424"/>
              </a:cxn>
              <a:cxn ang="0">
                <a:pos x="TX425" y="TY425"/>
              </a:cxn>
              <a:cxn ang="0">
                <a:pos x="TX426" y="TY426"/>
              </a:cxn>
              <a:cxn ang="0">
                <a:pos x="TX427" y="TY427"/>
              </a:cxn>
              <a:cxn ang="0">
                <a:pos x="TX428" y="TY428"/>
              </a:cxn>
              <a:cxn ang="0">
                <a:pos x="TX429" y="TY429"/>
              </a:cxn>
              <a:cxn ang="0">
                <a:pos x="TX430" y="TY430"/>
              </a:cxn>
              <a:cxn ang="0">
                <a:pos x="TX431" y="TY431"/>
              </a:cxn>
              <a:cxn ang="0">
                <a:pos x="TX432" y="TY432"/>
              </a:cxn>
              <a:cxn ang="0">
                <a:pos x="TX433" y="TY433"/>
              </a:cxn>
              <a:cxn ang="0">
                <a:pos x="TX434" y="TY434"/>
              </a:cxn>
              <a:cxn ang="0">
                <a:pos x="TX436" y="TY436"/>
              </a:cxn>
              <a:cxn ang="0">
                <a:pos x="TX437" y="TY437"/>
              </a:cxn>
              <a:cxn ang="0">
                <a:pos x="TX438" y="TY438"/>
              </a:cxn>
              <a:cxn ang="0">
                <a:pos x="TX439" y="TY439"/>
              </a:cxn>
              <a:cxn ang="0">
                <a:pos x="TX440" y="TY440"/>
              </a:cxn>
              <a:cxn ang="0">
                <a:pos x="TX441" y="TY441"/>
              </a:cxn>
              <a:cxn ang="0">
                <a:pos x="TX442" y="TY442"/>
              </a:cxn>
              <a:cxn ang="0">
                <a:pos x="TX443" y="TY443"/>
              </a:cxn>
              <a:cxn ang="0">
                <a:pos x="TX444" y="TY444"/>
              </a:cxn>
              <a:cxn ang="0">
                <a:pos x="TX445" y="TY445"/>
              </a:cxn>
              <a:cxn ang="0">
                <a:pos x="TX446" y="TY446"/>
              </a:cxn>
              <a:cxn ang="0">
                <a:pos x="TX447" y="TY447"/>
              </a:cxn>
              <a:cxn ang="0">
                <a:pos x="TX448" y="TY448"/>
              </a:cxn>
              <a:cxn ang="0">
                <a:pos x="TX449" y="TY449"/>
              </a:cxn>
              <a:cxn ang="0">
                <a:pos x="TX450" y="TY450"/>
              </a:cxn>
              <a:cxn ang="0">
                <a:pos x="TX451" y="TY451"/>
              </a:cxn>
              <a:cxn ang="0">
                <a:pos x="TX452" y="TY452"/>
              </a:cxn>
              <a:cxn ang="0">
                <a:pos x="TX453" y="TY453"/>
              </a:cxn>
              <a:cxn ang="0">
                <a:pos x="TX454" y="TY454"/>
              </a:cxn>
              <a:cxn ang="0">
                <a:pos x="TX455" y="TY455"/>
              </a:cxn>
              <a:cxn ang="0">
                <a:pos x="TX456" y="TY456"/>
              </a:cxn>
              <a:cxn ang="0">
                <a:pos x="TX457" y="TY457"/>
              </a:cxn>
              <a:cxn ang="0">
                <a:pos x="TX458" y="TY458"/>
              </a:cxn>
              <a:cxn ang="0">
                <a:pos x="TX459" y="TY459"/>
              </a:cxn>
              <a:cxn ang="0">
                <a:pos x="TX460" y="TY460"/>
              </a:cxn>
              <a:cxn ang="0">
                <a:pos x="TX461" y="TY461"/>
              </a:cxn>
              <a:cxn ang="0">
                <a:pos x="TX462" y="TY462"/>
              </a:cxn>
              <a:cxn ang="0">
                <a:pos x="TX463" y="TY463"/>
              </a:cxn>
              <a:cxn ang="0">
                <a:pos x="TX464" y="TY464"/>
              </a:cxn>
              <a:cxn ang="0">
                <a:pos x="TX465" y="TY465"/>
              </a:cxn>
              <a:cxn ang="0">
                <a:pos x="TX466" y="TY466"/>
              </a:cxn>
              <a:cxn ang="0">
                <a:pos x="TX467" y="TY467"/>
              </a:cxn>
              <a:cxn ang="0">
                <a:pos x="TX468" y="TY468"/>
              </a:cxn>
              <a:cxn ang="0">
                <a:pos x="TX469" y="TY469"/>
              </a:cxn>
              <a:cxn ang="0">
                <a:pos x="TX470" y="TY470"/>
              </a:cxn>
              <a:cxn ang="0">
                <a:pos x="TX471" y="TY471"/>
              </a:cxn>
              <a:cxn ang="0">
                <a:pos x="TX472" y="TY472"/>
              </a:cxn>
              <a:cxn ang="0">
                <a:pos x="TX473" y="TY473"/>
              </a:cxn>
              <a:cxn ang="0">
                <a:pos x="TX474" y="TY474"/>
              </a:cxn>
              <a:cxn ang="0">
                <a:pos x="TX475" y="TY475"/>
              </a:cxn>
              <a:cxn ang="0">
                <a:pos x="TX476" y="TY476"/>
              </a:cxn>
              <a:cxn ang="0">
                <a:pos x="TX477" y="TY477"/>
              </a:cxn>
              <a:cxn ang="0">
                <a:pos x="TX478" y="TY478"/>
              </a:cxn>
              <a:cxn ang="0">
                <a:pos x="TX479" y="TY479"/>
              </a:cxn>
              <a:cxn ang="0">
                <a:pos x="TX480" y="TY480"/>
              </a:cxn>
              <a:cxn ang="0">
                <a:pos x="TX481" y="TY481"/>
              </a:cxn>
              <a:cxn ang="0">
                <a:pos x="TX482" y="TY482"/>
              </a:cxn>
              <a:cxn ang="0">
                <a:pos x="TX483" y="TY483"/>
              </a:cxn>
              <a:cxn ang="0">
                <a:pos x="TX484" y="TY484"/>
              </a:cxn>
              <a:cxn ang="0">
                <a:pos x="TX485" y="TY485"/>
              </a:cxn>
              <a:cxn ang="0">
                <a:pos x="TX486" y="TY486"/>
              </a:cxn>
              <a:cxn ang="0">
                <a:pos x="TX487" y="TY487"/>
              </a:cxn>
              <a:cxn ang="0">
                <a:pos x="TX488" y="TY488"/>
              </a:cxn>
              <a:cxn ang="0">
                <a:pos x="TX489" y="TY489"/>
              </a:cxn>
              <a:cxn ang="0">
                <a:pos x="TX490" y="TY490"/>
              </a:cxn>
              <a:cxn ang="0">
                <a:pos x="TX491" y="TY491"/>
              </a:cxn>
              <a:cxn ang="0">
                <a:pos x="TX492" y="TY492"/>
              </a:cxn>
              <a:cxn ang="0">
                <a:pos x="TX493" y="TY493"/>
              </a:cxn>
              <a:cxn ang="0">
                <a:pos x="TX494" y="TY494"/>
              </a:cxn>
              <a:cxn ang="0">
                <a:pos x="TX495" y="TY495"/>
              </a:cxn>
              <a:cxn ang="0">
                <a:pos x="TX496" y="TY496"/>
              </a:cxn>
              <a:cxn ang="0">
                <a:pos x="TX497" y="TY497"/>
              </a:cxn>
              <a:cxn ang="0">
                <a:pos x="TX498" y="TY498"/>
              </a:cxn>
              <a:cxn ang="0">
                <a:pos x="TX499" y="TY499"/>
              </a:cxn>
              <a:cxn ang="0">
                <a:pos x="TX500" y="TY500"/>
              </a:cxn>
              <a:cxn ang="0">
                <a:pos x="TX501" y="TY501"/>
              </a:cxn>
              <a:cxn ang="0">
                <a:pos x="TX502" y="TY502"/>
              </a:cxn>
              <a:cxn ang="0">
                <a:pos x="TX503" y="TY503"/>
              </a:cxn>
              <a:cxn ang="0">
                <a:pos x="TX504" y="TY504"/>
              </a:cxn>
              <a:cxn ang="0">
                <a:pos x="TX505" y="TY505"/>
              </a:cxn>
              <a:cxn ang="0">
                <a:pos x="TX506" y="TY506"/>
              </a:cxn>
            </a:cxnLst>
            <a:rect l="l" t="t" r="r" b="b"/>
            <a:pathLst>
              <a:path w="2833" h="3474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0" name="도형 34"/>
          <p:cNvSpPr>
            <a:spLocks/>
          </p:cNvSpPr>
          <p:nvPr/>
        </p:nvSpPr>
        <p:spPr>
          <a:xfrm rot="0">
            <a:off x="2865755" y="5637530"/>
            <a:ext cx="600710" cy="25336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lang="ko-KR" sz="1050" b="1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rPr>
              <a:t>목적 2.</a:t>
            </a:r>
            <a:endParaRPr lang="ko-KR" altLang="en-US" sz="1050" b="1">
              <a:solidFill>
                <a:srgbClr val="000000">
                  <a:lumMod val="65000"/>
                  <a:lumOff val="3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1" name="텍스트 상자 35"/>
          <p:cNvSpPr txBox="1">
            <a:spLocks/>
          </p:cNvSpPr>
          <p:nvPr/>
        </p:nvSpPr>
        <p:spPr>
          <a:xfrm rot="0">
            <a:off x="3645535" y="5428615"/>
            <a:ext cx="47625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sz="18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▶</a:t>
            </a:r>
            <a:endParaRPr lang="ko-KR" altLang="en-US" sz="1800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122" name="도형 36"/>
          <p:cNvCxnSpPr/>
          <p:nvPr/>
        </p:nvCxnSpPr>
        <p:spPr>
          <a:xfrm rot="0">
            <a:off x="2654300" y="2910840"/>
            <a:ext cx="7064375" cy="1270"/>
          </a:xfrm>
          <a:prstGeom prst="line"/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37"/>
          <p:cNvCxnSpPr/>
          <p:nvPr/>
        </p:nvCxnSpPr>
        <p:spPr>
          <a:xfrm rot="0">
            <a:off x="2645410" y="5005705"/>
            <a:ext cx="7089775" cy="1270"/>
          </a:xfrm>
          <a:prstGeom prst="line"/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4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매출그래프로 기업의 매출을 알 수 있고,성장 그래프를 통해 기업의 성장세를 알 수 있음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상품별 시세를 통해 상품들의 시세를 +,-로 색을 나뉘어 알아보기 쉽게 하였음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회원 수와 신규회원, 탈퇴한 회원의 수, 상품별 주문현황을 알 수 있음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오늘의 마켓허리는 페이지 업데이트 목록들을 한 눈에 볼 수 있는 표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관리자 </a:t>
              </a: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- </a:t>
              </a: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메인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786380" y="1117600"/>
            <a:ext cx="9095105" cy="5535930"/>
          </a:xfrm>
          <a:prstGeom prst="rect"/>
          <a:noFill/>
        </p:spPr>
      </p:pic>
      <p:grpSp>
        <p:nvGrpSpPr>
          <p:cNvPr id="89" name="그룹 88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0" name="도형 89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1" name="도형 90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검색분류, 상품분류, 상품금액, 등록일과 같은 세부사항을 입력하여 세부적으로 검색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검색결과 개수 출력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첫 화면에서는 모든 상품 목록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등록된 상품의 상품번호, 상품분류, 상품명, 상품금액, 상품 등록일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상품관리 - </a:t>
              </a: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상품조회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72" t="8703" b="34546"/>
          <a:stretch>
            <a:fillRect/>
          </a:stretch>
        </p:blipFill>
        <p:spPr>
          <a:xfrm rot="0">
            <a:off x="3890010" y="1323340"/>
            <a:ext cx="6936740" cy="5042535"/>
          </a:xfrm>
          <a:prstGeom prst="rect"/>
          <a:noFill/>
        </p:spPr>
      </p:pic>
      <p:grpSp>
        <p:nvGrpSpPr>
          <p:cNvPr id="92" name="그룹 91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3" name="도형 92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4" name="도형 93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상품조회에서 특정 단어를 입력하고 검색버튼을 클릭하면 해당 단어가 포함된 상품 조회가능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검색분류, 상품분류, 상품금액, 등록일과 같은 세부사항을 입력하여 세부적으로 검색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상품관리 </a:t>
              </a: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- 상품조회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82" t="16515" r="20330" b="46801"/>
          <a:stretch>
            <a:fillRect/>
          </a:stretch>
        </p:blipFill>
        <p:spPr>
          <a:xfrm rot="0">
            <a:off x="3929380" y="1284605"/>
            <a:ext cx="6921500" cy="1999615"/>
          </a:xfrm>
          <a:prstGeom prst="rect"/>
          <a:noFill/>
        </p:spPr>
      </p:pic>
      <p:pic>
        <p:nvPicPr>
          <p:cNvPr id="9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88" t="54352" r="20330" b="526"/>
          <a:stretch>
            <a:fillRect/>
          </a:stretch>
        </p:blipFill>
        <p:spPr>
          <a:xfrm rot="0">
            <a:off x="3927475" y="3922395"/>
            <a:ext cx="6914515" cy="2466975"/>
          </a:xfrm>
          <a:prstGeom prst="rect"/>
          <a:noFill/>
        </p:spPr>
      </p:pic>
      <p:cxnSp>
        <p:nvCxnSpPr>
          <p:cNvPr id="91" name="Rect 0"/>
          <p:cNvCxnSpPr>
            <a:stCxn id="92" idx="2"/>
          </p:cNvCxnSpPr>
          <p:nvPr/>
        </p:nvCxnSpPr>
        <p:spPr>
          <a:xfrm rot="0">
            <a:off x="7195185" y="3154045"/>
            <a:ext cx="5080" cy="969645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 0"/>
          <p:cNvSpPr>
            <a:spLocks/>
          </p:cNvSpPr>
          <p:nvPr/>
        </p:nvSpPr>
        <p:spPr>
          <a:xfrm rot="0">
            <a:off x="6974205" y="2964180"/>
            <a:ext cx="442595" cy="190500"/>
          </a:xfrm>
          <a:prstGeom prst="rect"/>
          <a:noFill/>
          <a:ln w="2540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3" name="그룹 92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4" name="도형 93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5" name="도형 94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검색결과 개수 출력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상품번호, 상품분류, 상품명, 상품금액, 상품등록일 조회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상품조회에서 출력된 상품목록에서 특정 상품을 선택하고 삭제버튼을 클릭하면 선택된 상품 삭제가능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상품관리 </a:t>
              </a: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- 상품조회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83" t="6696" r="37364" b="79284"/>
          <a:stretch>
            <a:fillRect/>
          </a:stretch>
        </p:blipFill>
        <p:spPr>
          <a:xfrm rot="0">
            <a:off x="9221470" y="3536950"/>
            <a:ext cx="2872740" cy="926465"/>
          </a:xfrm>
          <a:prstGeom prst="rect"/>
          <a:noFill/>
        </p:spPr>
      </p:pic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94" t="52817" r="21895" b="2259"/>
          <a:stretch>
            <a:fillRect/>
          </a:stretch>
        </p:blipFill>
        <p:spPr>
          <a:xfrm rot="0">
            <a:off x="2674620" y="1114425"/>
            <a:ext cx="6539865" cy="2371725"/>
          </a:xfrm>
          <a:prstGeom prst="rect"/>
          <a:noFill/>
        </p:spPr>
      </p:pic>
      <p:pic>
        <p:nvPicPr>
          <p:cNvPr id="9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08" t="55054" r="20265" b="3154"/>
          <a:stretch>
            <a:fillRect/>
          </a:stretch>
        </p:blipFill>
        <p:spPr>
          <a:xfrm rot="0">
            <a:off x="2674620" y="4618990"/>
            <a:ext cx="6548755" cy="2163445"/>
          </a:xfrm>
          <a:prstGeom prst="rect"/>
          <a:noFill/>
        </p:spPr>
      </p:pic>
      <p:cxnSp>
        <p:nvCxnSpPr>
          <p:cNvPr id="91" name="Rect 0"/>
          <p:cNvCxnSpPr>
            <a:stCxn id="92" idx="2"/>
          </p:cNvCxnSpPr>
          <p:nvPr/>
        </p:nvCxnSpPr>
        <p:spPr>
          <a:xfrm rot="0">
            <a:off x="8940165" y="3390265"/>
            <a:ext cx="325755" cy="441960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 0"/>
          <p:cNvSpPr>
            <a:spLocks/>
          </p:cNvSpPr>
          <p:nvPr/>
        </p:nvSpPr>
        <p:spPr>
          <a:xfrm rot="0">
            <a:off x="8719185" y="3200400"/>
            <a:ext cx="442595" cy="190500"/>
          </a:xfrm>
          <a:prstGeom prst="rect"/>
          <a:noFill/>
          <a:ln w="2540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3" name="Rect 0"/>
          <p:cNvCxnSpPr/>
          <p:nvPr/>
        </p:nvCxnSpPr>
        <p:spPr>
          <a:xfrm rot="0" flipH="1">
            <a:off x="9170670" y="4413250"/>
            <a:ext cx="383540" cy="577850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5" name="도형 94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6" name="도형 95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286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모든 사용자가 주문한 목록들을 검색을 통해 조회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사용자의 아이디 또는 주문 번호, 기간을 설정해 알맞은 정보 조회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검색결과의 총 개수 확인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주문번호, 주문날짜, 상품분류, 상품명, 수량, 가격을 확인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삭제를 원할 시 삭제 버튼을 통하여 삭제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87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lang="ko-KR"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주문관리 -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전체주문목록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288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t="10346" r="837"/>
          <a:stretch>
            <a:fillRect/>
          </a:stretch>
        </p:blipFill>
        <p:spPr>
          <a:xfrm rot="0">
            <a:off x="2625090" y="1440815"/>
            <a:ext cx="9335135" cy="4600575"/>
          </a:xfrm>
          <a:prstGeom prst="rect"/>
          <a:noFill/>
          <a:ln w="0">
            <a:noFill/>
            <a:prstDash/>
          </a:ln>
        </p:spPr>
      </p:pic>
      <p:grpSp>
        <p:nvGrpSpPr>
          <p:cNvPr id="289" name="그룹 288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290" name="도형 289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91" name="도형 290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2365" cy="6880860"/>
            <a:chOff x="0" y="0"/>
            <a:chExt cx="2412365" cy="6880860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140" cy="688086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배송상태에 맞는 아이콘을 클릭 시 해당 페이지로 이동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페이지 이동 후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배송상태에 맞게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주문번호, 기간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, </a:t>
              </a: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상품명, 분류별로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조회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아이콘을 안눌렀을 경우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배송상태에 상관없이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조회 가능</a:t>
              </a:r>
              <a:endParaRPr lang="ko-KR" altLang="en-US" sz="1800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2365" cy="680720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1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주문관리 - </a:t>
              </a: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배송관리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43" t="9385" r="821" b="2912"/>
          <a:stretch>
            <a:fillRect/>
          </a:stretch>
        </p:blipFill>
        <p:spPr>
          <a:xfrm rot="0">
            <a:off x="2505075" y="1019175"/>
            <a:ext cx="5020310" cy="2581910"/>
          </a:xfrm>
          <a:prstGeom prst="rect"/>
          <a:noFill/>
        </p:spPr>
      </p:pic>
      <p:pic>
        <p:nvPicPr>
          <p:cNvPr id="2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39" t="8149" r="4733"/>
          <a:stretch>
            <a:fillRect/>
          </a:stretch>
        </p:blipFill>
        <p:spPr>
          <a:xfrm rot="0">
            <a:off x="7610475" y="2371725"/>
            <a:ext cx="4582160" cy="2406650"/>
          </a:xfrm>
          <a:prstGeom prst="rect"/>
          <a:noFill/>
        </p:spPr>
      </p:pic>
      <p:pic>
        <p:nvPicPr>
          <p:cNvPr id="29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20" t="13609"/>
          <a:stretch>
            <a:fillRect/>
          </a:stretch>
        </p:blipFill>
        <p:spPr>
          <a:xfrm rot="0">
            <a:off x="2505075" y="4086225"/>
            <a:ext cx="4972685" cy="2645410"/>
          </a:xfrm>
          <a:prstGeom prst="rect"/>
          <a:noFill/>
        </p:spPr>
      </p:pic>
      <p:cxnSp>
        <p:nvCxnSpPr>
          <p:cNvPr id="30" name="Rect 0"/>
          <p:cNvCxnSpPr/>
          <p:nvPr/>
        </p:nvCxnSpPr>
        <p:spPr>
          <a:xfrm rot="0">
            <a:off x="7085330" y="1750060"/>
            <a:ext cx="1249680" cy="812800"/>
          </a:xfrm>
          <a:prstGeom prst="straightConnector1"/>
          <a:ln w="15875" cap="flat" cmpd="sng">
            <a:solidFill>
              <a:srgbClr val="14B9B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t 0"/>
          <p:cNvCxnSpPr/>
          <p:nvPr/>
        </p:nvCxnSpPr>
        <p:spPr>
          <a:xfrm rot="0" flipH="1">
            <a:off x="7364095" y="3857625"/>
            <a:ext cx="2409190" cy="1668145"/>
          </a:xfrm>
          <a:prstGeom prst="straightConnector1"/>
          <a:ln w="15875" cap="flat" cmpd="sng">
            <a:solidFill>
              <a:srgbClr val="14B9B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3" name="도형 92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4" name="도형 93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297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>
                <a:buFontTx/>
                <a:buNone/>
              </a:pPr>
              <a:endParaRPr lang="ko-KR" altLang="en-US" sz="1400" cap="none" i="0" b="0" strike="noStrike">
                <a:solidFill>
                  <a:srgbClr val="000000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모든 회원의 정보 정보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검색어를 통해 이름, 아이디 등으로 조회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검색결과의 총 개수 확인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회원번호, 아이디, 비밀번호, 이름, 성별, 휴대전화, 등급, 주소, 이메일, 생년월일 확인 가능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r>
                <a:rPr sz="1600" cap="none" i="0" b="0" strike="noStrike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페이징 기능 활성화</a:t>
              </a: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508000">
                <a:buFontTx/>
                <a:buNone/>
              </a:pPr>
              <a:endParaRPr lang="ko-KR" altLang="en-US" sz="1600" cap="none" i="0" b="0" strike="noStrike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98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lt1"/>
            </a:solidFill>
            <a:ln w="12700" cap="flat" cmpd="sng">
              <a:solidFill>
                <a:schemeClr val="lt1">
                  <a:alpha val="100000"/>
                </a:schemeClr>
              </a:solidFill>
              <a:prstDash val="solid"/>
              <a:miter lim="800000"/>
            </a:ln>
          </p:spPr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>
                <a:buFontTx/>
                <a:buNone/>
              </a:pPr>
              <a:r>
                <a:rPr sz="1800" cap="none" i="0" b="0" strike="noStrike">
                  <a:solidFill>
                    <a:schemeClr val="dk1"/>
                  </a:solidFill>
                  <a:latin typeface="나눔고딕" charset="0"/>
                  <a:ea typeface="나눔고딕" charset="0"/>
                </a:rPr>
                <a:t>고객관리</a:t>
              </a:r>
              <a:endParaRPr lang="ko-KR" altLang="en-US" sz="1800" cap="none" i="0" b="0" strike="noStrike">
                <a:solidFill>
                  <a:schemeClr val="dk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299" name="Picture 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" t="9974"/>
          <a:stretch>
            <a:fillRect/>
          </a:stretch>
        </p:blipFill>
        <p:spPr>
          <a:xfrm rot="0">
            <a:off x="2654300" y="1440815"/>
            <a:ext cx="9385935" cy="4789805"/>
          </a:xfrm>
          <a:prstGeom prst="rect"/>
          <a:noFill/>
          <a:ln w="0">
            <a:noFill/>
            <a:prstDash/>
          </a:ln>
        </p:spPr>
      </p:pic>
      <p:grpSp>
        <p:nvGrpSpPr>
          <p:cNvPr id="300" name="그룹 299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301" name="도형 300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302" name="도형 301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상품의 이름 혹은 분류를 통해</a:t>
              </a:r>
              <a:r>
                <a:rPr lang="ko-KR"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검색가능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판매된 상품의 목록을 순위로 조회하여 통계 그래프로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판매상품 순위가 업데이트 되어진 일자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판매상품 순의 내역은 순위, 상품분류, 상품번호, 상품명, 판매가, 환불수량, 판매수량, 판매합계 조회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통계관리</a:t>
              </a: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 - 판매상품순위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0" t="13788" r="34734"/>
          <a:stretch>
            <a:fillRect/>
          </a:stretch>
        </p:blipFill>
        <p:spPr>
          <a:xfrm rot="0">
            <a:off x="2569845" y="1131570"/>
            <a:ext cx="4619625" cy="3815080"/>
          </a:xfrm>
          <a:prstGeom prst="rect"/>
          <a:noFill/>
        </p:spPr>
      </p:pic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1" t="14710" r="34805" b="68452"/>
          <a:stretch>
            <a:fillRect/>
          </a:stretch>
        </p:blipFill>
        <p:spPr>
          <a:xfrm rot="0">
            <a:off x="7309485" y="2463165"/>
            <a:ext cx="4810125" cy="779780"/>
          </a:xfrm>
          <a:prstGeom prst="rect"/>
          <a:noFill/>
        </p:spPr>
      </p:pic>
      <p:pic>
        <p:nvPicPr>
          <p:cNvPr id="9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34" t="32650" r="34662"/>
          <a:stretch>
            <a:fillRect/>
          </a:stretch>
        </p:blipFill>
        <p:spPr>
          <a:xfrm rot="0">
            <a:off x="7308850" y="3517900"/>
            <a:ext cx="4784725" cy="3107055"/>
          </a:xfrm>
          <a:prstGeom prst="rect"/>
          <a:noFill/>
        </p:spPr>
      </p:pic>
      <p:cxnSp>
        <p:nvCxnSpPr>
          <p:cNvPr id="91" name="Rect 0"/>
          <p:cNvCxnSpPr>
            <a:stCxn id="92" idx="2"/>
          </p:cNvCxnSpPr>
          <p:nvPr/>
        </p:nvCxnSpPr>
        <p:spPr>
          <a:xfrm rot="0">
            <a:off x="9592310" y="3233420"/>
            <a:ext cx="635" cy="443865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 0"/>
          <p:cNvSpPr>
            <a:spLocks/>
          </p:cNvSpPr>
          <p:nvPr/>
        </p:nvSpPr>
        <p:spPr>
          <a:xfrm rot="0">
            <a:off x="9419590" y="3043555"/>
            <a:ext cx="346710" cy="190500"/>
          </a:xfrm>
          <a:prstGeom prst="rect"/>
          <a:noFill/>
          <a:ln w="2540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5" name="그룹 94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6" name="도형 95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7" name="도형 96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5"/>
          <p:cNvGrpSpPr/>
          <p:nvPr/>
        </p:nvGrpSpPr>
        <p:grpSpPr>
          <a:xfrm rot="0">
            <a:off x="0" y="0"/>
            <a:ext cx="2413000" cy="6881495"/>
            <a:chOff x="0" y="0"/>
            <a:chExt cx="2413000" cy="6881495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 rot="0">
              <a:off x="8890" y="0"/>
              <a:ext cx="2390775" cy="68814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분류와 기간을 통해 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검색가능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판매된 상품의 분류 순위로 조회하여 통계 그래프로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판매분류 순위가 업데이트 되어진 일자 확인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판매상품 순의 내역은 순위, 상품분류, 결제횟수, 환불수량, 판매수량 조회 가능</a:t>
              </a:r>
              <a:endParaRPr lang="ko-KR" altLang="en-US" sz="160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0">
              <a:off x="0" y="335280"/>
              <a:ext cx="2413000" cy="681355"/>
            </a:xfrm>
            <a:prstGeom prst="rect"/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통계관리 </a:t>
              </a:r>
              <a:r>
                <a:rPr sz="1800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- 판매분류순위</a:t>
              </a:r>
              <a:endParaRPr lang="ko-KR" altLang="en-US" sz="1800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83" t="14971" r="34734"/>
          <a:stretch>
            <a:fillRect/>
          </a:stretch>
        </p:blipFill>
        <p:spPr>
          <a:xfrm rot="0">
            <a:off x="2611755" y="1097915"/>
            <a:ext cx="4601845" cy="3745865"/>
          </a:xfrm>
          <a:prstGeom prst="rect"/>
          <a:noFill/>
        </p:spPr>
      </p:pic>
      <p:pic>
        <p:nvPicPr>
          <p:cNvPr id="8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80" t="33205" r="34732"/>
          <a:stretch>
            <a:fillRect/>
          </a:stretch>
        </p:blipFill>
        <p:spPr>
          <a:xfrm rot="0">
            <a:off x="7327900" y="3605530"/>
            <a:ext cx="4737735" cy="3028315"/>
          </a:xfrm>
          <a:prstGeom prst="rect"/>
          <a:noFill/>
        </p:spPr>
      </p:pic>
      <p:pic>
        <p:nvPicPr>
          <p:cNvPr id="90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08" t="16019" r="22677" b="60278"/>
          <a:stretch>
            <a:fillRect/>
          </a:stretch>
        </p:blipFill>
        <p:spPr>
          <a:xfrm rot="0">
            <a:off x="7324725" y="2386330"/>
            <a:ext cx="4740910" cy="918210"/>
          </a:xfrm>
          <a:prstGeom prst="rect"/>
          <a:noFill/>
        </p:spPr>
      </p:pic>
      <p:cxnSp>
        <p:nvCxnSpPr>
          <p:cNvPr id="91" name="Rect 0"/>
          <p:cNvCxnSpPr>
            <a:stCxn id="92" idx="2"/>
          </p:cNvCxnSpPr>
          <p:nvPr/>
        </p:nvCxnSpPr>
        <p:spPr>
          <a:xfrm rot="0">
            <a:off x="9569450" y="3277235"/>
            <a:ext cx="635" cy="457200"/>
          </a:xfrm>
          <a:prstGeom prst="straightConnector1"/>
          <a:ln w="15875" cap="flat" cmpd="sng">
            <a:solidFill>
              <a:srgbClr val="009297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 0"/>
          <p:cNvSpPr>
            <a:spLocks/>
          </p:cNvSpPr>
          <p:nvPr/>
        </p:nvSpPr>
        <p:spPr>
          <a:xfrm rot="0">
            <a:off x="9409430" y="3112770"/>
            <a:ext cx="320675" cy="165100"/>
          </a:xfrm>
          <a:prstGeom prst="rect"/>
          <a:noFill/>
          <a:ln w="25400" cap="flat" cmpd="sng">
            <a:solidFill>
              <a:srgbClr val="14B9B7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5" name="그룹 94"/>
          <p:cNvGrpSpPr/>
          <p:nvPr/>
        </p:nvGrpSpPr>
        <p:grpSpPr>
          <a:xfrm rot="0">
            <a:off x="3865245" y="193675"/>
            <a:ext cx="6968490" cy="772795"/>
            <a:chOff x="3865245" y="193675"/>
            <a:chExt cx="6968490" cy="772795"/>
          </a:xfrm>
        </p:grpSpPr>
        <p:sp>
          <p:nvSpPr>
            <p:cNvPr id="96" name="도형 95"/>
            <p:cNvSpPr>
              <a:spLocks/>
            </p:cNvSpPr>
            <p:nvPr/>
          </p:nvSpPr>
          <p:spPr>
            <a:xfrm rot="0">
              <a:off x="3865245" y="193675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기능 구현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7" name="도형 96"/>
            <p:cNvSpPr>
              <a:spLocks/>
            </p:cNvSpPr>
            <p:nvPr/>
          </p:nvSpPr>
          <p:spPr>
            <a:xfrm rot="0">
              <a:off x="3865245" y="193675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5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5"/>
          <p:cNvGrpSpPr/>
          <p:nvPr/>
        </p:nvGrpSpPr>
        <p:grpSpPr>
          <a:xfrm>
            <a:off x="2617470" y="279400"/>
            <a:ext cx="6967855" cy="772160"/>
            <a:chOff x="2617470" y="279400"/>
            <a:chExt cx="6967855" cy="772160"/>
          </a:xfrm>
        </p:grpSpPr>
        <p:sp>
          <p:nvSpPr>
            <p:cNvPr id="80" name="Rect 0"/>
            <p:cNvSpPr>
              <a:spLocks/>
            </p:cNvSpPr>
            <p:nvPr/>
          </p:nvSpPr>
          <p:spPr>
            <a:xfrm>
              <a:off x="2617470" y="279400"/>
              <a:ext cx="6968490" cy="772795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업무 일정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>
              <a:off x="2617470" y="279400"/>
              <a:ext cx="934085" cy="7727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6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graphicFrame>
        <p:nvGraphicFramePr>
          <p:cNvPr id="85" name="표 84"/>
          <p:cNvGraphicFramePr>
            <a:graphicFrameLocks noGrp="1"/>
          </p:cNvGraphicFramePr>
          <p:nvPr/>
        </p:nvGraphicFramePr>
        <p:xfrm>
          <a:off x="1502410" y="1233805"/>
          <a:ext cx="6743700" cy="223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895"/>
                <a:gridCol w="556895"/>
                <a:gridCol w="556895"/>
                <a:gridCol w="556895"/>
                <a:gridCol w="557530"/>
                <a:gridCol w="557530"/>
                <a:gridCol w="556895"/>
                <a:gridCol w="557530"/>
                <a:gridCol w="557530"/>
                <a:gridCol w="556895"/>
                <a:gridCol w="556895"/>
                <a:gridCol w="556895"/>
                <a:gridCol w="58420"/>
              </a:tblGrid>
              <a:tr h="652780">
                <a:tc gridSpan="13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&lt;         2020</a:t>
                      </a:r>
                      <a:r>
                        <a:rPr lang="ko-KR" sz="1800" kern="1200" i="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. 07</a:t>
                      </a:r>
                      <a:r>
                        <a:rPr sz="1800" kern="1200" i="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  </a:t>
                      </a:r>
                      <a:r>
                        <a:rPr lang="ko-KR" sz="1800" kern="1200" i="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sz="1800" kern="1200" i="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    &gt;</a:t>
                      </a:r>
                      <a:endParaRPr lang="ko-KR" altLang="en-US" sz="18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64516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20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21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22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23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24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25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26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27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28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29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30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31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648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6" name="도형 239"/>
          <p:cNvSpPr>
            <a:spLocks/>
          </p:cNvSpPr>
          <p:nvPr/>
        </p:nvSpPr>
        <p:spPr>
          <a:xfrm rot="0">
            <a:off x="9477375" y="2053590"/>
            <a:ext cx="1251585" cy="361315"/>
          </a:xfrm>
          <a:prstGeom prst="roundRect"/>
          <a:solidFill>
            <a:srgbClr val="D8EBE9"/>
          </a:solidFill>
          <a:ln w="15875" cap="flat" cmpd="sng">
            <a:solidFill>
              <a:srgbClr val="5AC9B8">
                <a:alpha val="100000"/>
              </a:srgbClr>
            </a:solidFill>
            <a:prstDash val="solid"/>
            <a:miter lim="800000"/>
          </a:ln>
          <a:effectLst>
            <a:outerShdw sx="100000" sy="100000" blurRad="292100" dist="38100" dir="0" rotWithShape="0" algn="l">
              <a:srgbClr val="1A73DE">
                <a:alpha val="1647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lang="ko-KR" sz="1600" b="1">
                <a:solidFill>
                  <a:schemeClr val="tx1">
                    <a:lumMod val="65000"/>
                    <a:lumOff val="35000"/>
                  </a:schemeClr>
                </a:solidFill>
                <a:latin typeface="나눔고딕" charset="0"/>
                <a:ea typeface="나눔고딕" charset="0"/>
              </a:rPr>
              <a:t>Client</a:t>
            </a:r>
            <a:endParaRPr lang="ko-KR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7" name="도형 240"/>
          <p:cNvSpPr>
            <a:spLocks/>
          </p:cNvSpPr>
          <p:nvPr/>
        </p:nvSpPr>
        <p:spPr>
          <a:xfrm rot="0">
            <a:off x="8951595" y="2600325"/>
            <a:ext cx="2288540" cy="859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0" hangingPunct="1">
              <a:buFontTx/>
              <a:buNone/>
            </a:pPr>
            <a:r>
              <a:rPr lang="ko-KR" sz="14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UI 설계</a:t>
            </a:r>
            <a:endParaRPr lang="ko-KR" altLang="en-US" sz="14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0" hangingPunct="1">
              <a:buFontTx/>
              <a:buNone/>
            </a:pPr>
            <a:r>
              <a:rPr lang="ko-KR" sz="1050">
                <a:solidFill>
                  <a:srgbClr val="FFFFFF">
                    <a:lumMod val="65000"/>
                  </a:srgbClr>
                </a:solidFill>
                <a:latin typeface="나눔고딕" charset="0"/>
                <a:ea typeface="나눔고딕" charset="0"/>
              </a:rPr>
              <a:t>Css, Html, Javascript등을 이용하여 </a:t>
            </a:r>
            <a:endParaRPr lang="ko-KR" altLang="en-US" sz="1050">
              <a:solidFill>
                <a:srgbClr val="FFFFFF">
                  <a:lumMod val="6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0" hangingPunct="1">
              <a:buFontTx/>
              <a:buNone/>
            </a:pPr>
            <a:r>
              <a:rPr lang="ko-KR" sz="1050">
                <a:solidFill>
                  <a:srgbClr val="FFFFFF">
                    <a:lumMod val="65000"/>
                  </a:srgbClr>
                </a:solidFill>
                <a:latin typeface="나눔고딕" charset="0"/>
                <a:ea typeface="나눔고딕" charset="0"/>
              </a:rPr>
              <a:t>웹 화면을 설계한 기간</a:t>
            </a:r>
            <a:endParaRPr lang="ko-KR" altLang="en-US" sz="1050">
              <a:solidFill>
                <a:srgbClr val="FFFFFF">
                  <a:lumMod val="6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8" name="도형 241"/>
          <p:cNvSpPr>
            <a:spLocks/>
          </p:cNvSpPr>
          <p:nvPr/>
        </p:nvSpPr>
        <p:spPr>
          <a:xfrm rot="0">
            <a:off x="9474835" y="4500880"/>
            <a:ext cx="1251585" cy="361315"/>
          </a:xfrm>
          <a:prstGeom prst="roundRect"/>
          <a:solidFill>
            <a:srgbClr val="14B9B7"/>
          </a:solidFill>
          <a:ln w="19050" cap="flat" cmpd="sng">
            <a:solidFill>
              <a:srgbClr val="D8EBE9">
                <a:alpha val="100000"/>
              </a:srgbClr>
            </a:solidFill>
            <a:prstDash val="solid"/>
            <a:miter lim="800000"/>
          </a:ln>
          <a:effectLst>
            <a:outerShdw sx="100000" sy="100000" blurRad="292100" dist="38100" dir="0" rotWithShape="0" algn="l">
              <a:srgbClr val="1A73DE">
                <a:alpha val="1647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0" hangingPunct="1">
              <a:buFontTx/>
              <a:buNone/>
            </a:pPr>
            <a:r>
              <a:rPr sz="1600" b="1">
                <a:solidFill>
                  <a:srgbClr val="FFFFFF"/>
                </a:solidFill>
                <a:latin typeface="나눔고딕" charset="0"/>
                <a:ea typeface="나눔고딕" charset="0"/>
              </a:rPr>
              <a:t>S</a:t>
            </a:r>
            <a:r>
              <a:rPr lang="ko-KR" sz="1600" b="1">
                <a:solidFill>
                  <a:srgbClr val="FFFFFF"/>
                </a:solidFill>
                <a:latin typeface="나눔고딕" charset="0"/>
                <a:ea typeface="나눔고딕" charset="0"/>
              </a:rPr>
              <a:t>erver</a:t>
            </a:r>
            <a:endParaRPr lang="ko-KR" altLang="en-US" sz="1600" b="1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9" name="도형 242"/>
          <p:cNvSpPr>
            <a:spLocks/>
          </p:cNvSpPr>
          <p:nvPr/>
        </p:nvSpPr>
        <p:spPr>
          <a:xfrm rot="0">
            <a:off x="9098280" y="5064760"/>
            <a:ext cx="2008505" cy="85979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algn="l" defTabSz="914400" eaLnBrk="1" latinLnBrk="0" hangingPunct="1">
              <a:buFontTx/>
              <a:buNone/>
            </a:pPr>
            <a:r>
              <a:rPr lang="ko-KR" sz="1400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rPr>
              <a:t>Server</a:t>
            </a:r>
            <a:endParaRPr lang="ko-KR" altLang="en-US" sz="1400" b="1">
              <a:solidFill>
                <a:srgbClr val="000000">
                  <a:lumMod val="75000"/>
                  <a:lumOff val="2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0" hangingPunct="1">
              <a:buFontTx/>
              <a:buNone/>
            </a:pPr>
            <a:r>
              <a:rPr lang="ko-KR" sz="1050">
                <a:solidFill>
                  <a:srgbClr val="FFFFFF">
                    <a:lumMod val="65000"/>
                  </a:srgbClr>
                </a:solidFill>
                <a:latin typeface="나눔고딕" charset="0"/>
                <a:ea typeface="나눔고딕" charset="0"/>
              </a:rPr>
              <a:t>Serv</a:t>
            </a:r>
            <a:r>
              <a:rPr lang="ko-KR" sz="1050">
                <a:solidFill>
                  <a:srgbClr val="FFFFFF">
                    <a:lumMod val="65000"/>
                  </a:srgbClr>
                </a:solidFill>
                <a:latin typeface="나눔고딕" charset="0"/>
                <a:ea typeface="나눔고딕" charset="0"/>
              </a:rPr>
              <a:t>l</a:t>
            </a:r>
            <a:r>
              <a:rPr lang="ko-KR" sz="1050">
                <a:solidFill>
                  <a:srgbClr val="FFFFFF">
                    <a:lumMod val="65000"/>
                  </a:srgbClr>
                </a:solidFill>
                <a:latin typeface="나눔고딕" charset="0"/>
                <a:ea typeface="나눔고딕" charset="0"/>
              </a:rPr>
              <a:t>et , Ajax등을 이용하여 </a:t>
            </a:r>
            <a:endParaRPr lang="ko-KR" altLang="en-US" sz="1050">
              <a:solidFill>
                <a:srgbClr val="FFFFFF">
                  <a:lumMod val="6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0" hangingPunct="1">
              <a:buFontTx/>
              <a:buNone/>
            </a:pPr>
            <a:r>
              <a:rPr lang="ko-KR" sz="1050">
                <a:solidFill>
                  <a:srgbClr val="FFFFFF">
                    <a:lumMod val="65000"/>
                  </a:srgbClr>
                </a:solidFill>
                <a:latin typeface="나눔고딕" charset="0"/>
                <a:ea typeface="나눔고딕" charset="0"/>
              </a:rPr>
              <a:t>실제 데이터를 넣어 웹 페이지를</a:t>
            </a:r>
            <a:endParaRPr lang="ko-KR" altLang="en-US" sz="1050">
              <a:solidFill>
                <a:srgbClr val="FFFFFF">
                  <a:lumMod val="65000"/>
                </a:srgbClr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0" hangingPunct="1">
              <a:buFontTx/>
              <a:buNone/>
            </a:pPr>
            <a:r>
              <a:rPr lang="ko-KR" sz="1050">
                <a:solidFill>
                  <a:srgbClr val="FFFFFF">
                    <a:lumMod val="65000"/>
                  </a:srgbClr>
                </a:solidFill>
                <a:latin typeface="나눔고딕" charset="0"/>
                <a:ea typeface="나눔고딕" charset="0"/>
              </a:rPr>
              <a:t>실제로 작동하게 만든 기간</a:t>
            </a:r>
            <a:endParaRPr lang="ko-KR" altLang="en-US" sz="1050">
              <a:solidFill>
                <a:srgbClr val="FFFFFF">
                  <a:lumMod val="65000"/>
                </a:srgbClr>
              </a:solidFill>
              <a:latin typeface="나눔고딕" charset="0"/>
              <a:ea typeface="나눔고딕" charset="0"/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/>
        </p:nvGraphicFramePr>
        <p:xfrm>
          <a:off x="1527175" y="4041775"/>
          <a:ext cx="6757670" cy="2256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85"/>
                <a:gridCol w="375285"/>
                <a:gridCol w="375285"/>
                <a:gridCol w="375285"/>
                <a:gridCol w="375920"/>
                <a:gridCol w="375920"/>
                <a:gridCol w="375285"/>
                <a:gridCol w="375920"/>
                <a:gridCol w="375920"/>
                <a:gridCol w="375285"/>
                <a:gridCol w="375285"/>
                <a:gridCol w="375285"/>
                <a:gridCol w="375285"/>
                <a:gridCol w="375285"/>
                <a:gridCol w="375285"/>
                <a:gridCol w="375285"/>
                <a:gridCol w="375285"/>
                <a:gridCol w="375285"/>
              </a:tblGrid>
              <a:tr h="654050">
                <a:tc gridSpan="17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1800" kern="1200" i="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&lt;         2020</a:t>
                      </a:r>
                      <a:r>
                        <a:rPr lang="ko-KR" sz="1800" kern="1200" i="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. 08</a:t>
                      </a:r>
                      <a:r>
                        <a:rPr sz="1800" kern="1200" i="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    </a:t>
                      </a:r>
                      <a:r>
                        <a:rPr lang="ko-KR" sz="1800" kern="1200" i="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sz="1800" kern="1200" i="0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고딕" charset="0"/>
                          <a:ea typeface="나눔고딕" charset="0"/>
                        </a:rPr>
                        <a:t>   &gt;</a:t>
                      </a:r>
                      <a:endParaRPr lang="ko-KR" altLang="en-US" sz="18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8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4516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10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11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12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13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14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15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16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17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18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19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20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21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22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23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24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25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26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1300" kern="1200" i="0" b="0">
                          <a:solidFill>
                            <a:schemeClr val="bg1"/>
                          </a:solidFill>
                          <a:latin typeface="나눔고딕" charset="0"/>
                          <a:ea typeface="나눔고딕" charset="0"/>
                        </a:rPr>
                        <a:t>27</a:t>
                      </a:r>
                      <a:endParaRPr lang="ko-KR" altLang="en-US" sz="1300" kern="1200" i="0" b="0">
                        <a:solidFill>
                          <a:schemeClr val="bg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75000"/>
                        <a:lumOff val="0"/>
                      </a:schemeClr>
                    </a:solidFill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63119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1300" kern="1200" i="0" b="0">
                        <a:solidFill>
                          <a:schemeClr val="tx2">
                            <a:lumMod val="7500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65405" marR="65405" marT="32385" marB="3238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F8F8F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2" name="Table 3"/>
          <p:cNvGraphicFramePr>
            <a:graphicFrameLocks noGrp="1"/>
          </p:cNvGraphicFramePr>
          <p:nvPr/>
        </p:nvGraphicFramePr>
        <p:xfrm>
          <a:off x="1562100" y="5756910"/>
          <a:ext cx="3865245" cy="41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245"/>
              </a:tblGrid>
              <a:tr h="415290">
                <a:tc>
                  <a:txBody>
                    <a:bodyPr/>
                    <a:lstStyle/>
                    <a:p>
                      <a:pPr marL="0" indent="0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rgbClr val="D8EBE9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900" kern="1200" i="0" b="1">
                          <a:solidFill>
                            <a:srgbClr val="D8EBE9"/>
                          </a:solidFill>
                          <a:latin typeface="나눔고딕" charset="0"/>
                          <a:ea typeface="나눔고딕" charset="0"/>
                        </a:rPr>
                        <a:t>사용자 서버 넣기</a:t>
                      </a:r>
                      <a:endParaRPr lang="ko-KR" altLang="en-US" sz="900" kern="1200" i="0" b="1">
                        <a:solidFill>
                          <a:srgbClr val="D8EBE9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rgbClr val="D8EBE9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0" marB="0" anchor="t">
                    <a:lnL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14B9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표 75"/>
          <p:cNvGraphicFramePr>
            <a:graphicFrameLocks noGrp="1"/>
          </p:cNvGraphicFramePr>
          <p:nvPr/>
        </p:nvGraphicFramePr>
        <p:xfrm>
          <a:off x="1543050" y="2935605"/>
          <a:ext cx="873125" cy="41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125"/>
              </a:tblGrid>
              <a:tr h="41529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rgbClr val="5AC9B8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900" kern="1200" i="0" b="1">
                          <a:solidFill>
                            <a:srgbClr val="5AC9B8"/>
                          </a:solidFill>
                          <a:latin typeface="나눔고딕" charset="0"/>
                          <a:ea typeface="나눔고딕" charset="0"/>
                        </a:rPr>
                        <a:t>주제 정하기</a:t>
                      </a:r>
                      <a:endParaRPr lang="ko-KR" altLang="en-US" sz="900" kern="1200" i="0" b="1">
                        <a:solidFill>
                          <a:srgbClr val="5AC9B8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2">
                            <a:lumMod val="75000"/>
                            <a:lumOff val="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0" marB="0" anchor="t">
                    <a:lnL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8EB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표 76"/>
          <p:cNvGraphicFramePr>
            <a:graphicFrameLocks noGrp="1"/>
          </p:cNvGraphicFramePr>
          <p:nvPr/>
        </p:nvGraphicFramePr>
        <p:xfrm>
          <a:off x="2613660" y="2933065"/>
          <a:ext cx="3112770" cy="41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770"/>
              </a:tblGrid>
              <a:tr h="41529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rgbClr val="5AC9B8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900" kern="1200" i="0" b="1">
                          <a:solidFill>
                            <a:srgbClr val="5AC9B8"/>
                          </a:solidFill>
                          <a:latin typeface="나눔고딕" charset="0"/>
                          <a:ea typeface="나눔고딕" charset="0"/>
                        </a:rPr>
                        <a:t>사용자 화면 만들기</a:t>
                      </a:r>
                      <a:endParaRPr lang="ko-KR" altLang="en-US" sz="900" kern="1200" i="0" b="1">
                        <a:solidFill>
                          <a:srgbClr val="5AC9B8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2">
                            <a:lumMod val="75000"/>
                            <a:lumOff val="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0" marB="0" anchor="t">
                    <a:lnL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8EB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표 77"/>
          <p:cNvGraphicFramePr>
            <a:graphicFrameLocks noGrp="1"/>
          </p:cNvGraphicFramePr>
          <p:nvPr/>
        </p:nvGraphicFramePr>
        <p:xfrm>
          <a:off x="5846445" y="2929255"/>
          <a:ext cx="2327910" cy="41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910"/>
              </a:tblGrid>
              <a:tr h="41529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rgbClr val="5AC9B8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900" kern="1200" i="0" b="1">
                          <a:solidFill>
                            <a:srgbClr val="5AC9B8"/>
                          </a:solidFill>
                          <a:latin typeface="나눔고딕" charset="0"/>
                          <a:ea typeface="나눔고딕" charset="0"/>
                        </a:rPr>
                        <a:t>관리자 화면 만들기</a:t>
                      </a:r>
                      <a:endParaRPr lang="ko-KR" altLang="en-US" sz="900" kern="1200" i="0" b="1">
                        <a:solidFill>
                          <a:srgbClr val="5AC9B8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2">
                            <a:lumMod val="75000"/>
                            <a:lumOff val="0"/>
                          </a:schemeClr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0" marB="0" anchor="t">
                    <a:lnL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8EB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표 79"/>
          <p:cNvGraphicFramePr>
            <a:graphicFrameLocks noGrp="1"/>
          </p:cNvGraphicFramePr>
          <p:nvPr/>
        </p:nvGraphicFramePr>
        <p:xfrm>
          <a:off x="5532120" y="5753100"/>
          <a:ext cx="1797685" cy="41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685"/>
              </a:tblGrid>
              <a:tr h="415290">
                <a:tc>
                  <a:txBody>
                    <a:bodyPr/>
                    <a:lstStyle/>
                    <a:p>
                      <a:pPr marL="0" indent="0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rgbClr val="D8EBE9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900" kern="1200" i="0" b="1">
                          <a:solidFill>
                            <a:srgbClr val="D8EBE9"/>
                          </a:solidFill>
                          <a:latin typeface="나눔고딕" charset="0"/>
                          <a:ea typeface="나눔고딕" charset="0"/>
                        </a:rPr>
                        <a:t>관리자 서버 넣기</a:t>
                      </a:r>
                      <a:endParaRPr lang="ko-KR" altLang="en-US" sz="900" kern="1200" i="0" b="1">
                        <a:solidFill>
                          <a:srgbClr val="D8EBE9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rgbClr val="D8EBE9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0" marB="0" anchor="t">
                    <a:lnL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14B9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80"/>
          <p:cNvGraphicFramePr>
            <a:graphicFrameLocks noGrp="1"/>
          </p:cNvGraphicFramePr>
          <p:nvPr/>
        </p:nvGraphicFramePr>
        <p:xfrm>
          <a:off x="7465060" y="5741035"/>
          <a:ext cx="803910" cy="41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910"/>
              </a:tblGrid>
              <a:tr h="41529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rgbClr val="D8EBE9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sz="900" kern="1200" i="0" b="1">
                          <a:solidFill>
                            <a:srgbClr val="D8EBE9"/>
                          </a:solidFill>
                          <a:latin typeface="나눔고딕" charset="0"/>
                          <a:ea typeface="나눔고딕" charset="0"/>
                        </a:rPr>
                        <a:t>산출물 정리</a:t>
                      </a:r>
                      <a:endParaRPr lang="ko-KR" altLang="en-US" sz="900" kern="1200" i="0" b="1">
                        <a:solidFill>
                          <a:srgbClr val="D8EBE9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defTabSz="508000" latinLnBrk="1">
                        <a:buFontTx/>
                        <a:buNone/>
                      </a:pPr>
                      <a:endParaRPr lang="ko-KR" altLang="en-US" sz="900" kern="1200" i="0" b="1">
                        <a:solidFill>
                          <a:srgbClr val="D8EBE9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0" marR="0" marT="0" marB="0" anchor="t">
                    <a:lnL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14B9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5"/>
          <p:cNvGrpSpPr/>
          <p:nvPr/>
        </p:nvGrpSpPr>
        <p:grpSpPr>
          <a:xfrm rot="0">
            <a:off x="2617470" y="279400"/>
            <a:ext cx="6969125" cy="773430"/>
            <a:chOff x="2617470" y="279400"/>
            <a:chExt cx="6969125" cy="773430"/>
          </a:xfrm>
        </p:grpSpPr>
        <p:sp>
          <p:nvSpPr>
            <p:cNvPr id="80" name="Rect 0"/>
            <p:cNvSpPr>
              <a:spLocks/>
            </p:cNvSpPr>
            <p:nvPr/>
          </p:nvSpPr>
          <p:spPr>
            <a:xfrm rot="0">
              <a:off x="2617470" y="279400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업무 분석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914400" eaLnBrk="1" latinLnBrk="0" hangingPunct="1">
                <a:buFontTx/>
                <a:buNone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 rot="0">
              <a:off x="2617470" y="279400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03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5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25425" y="1200785"/>
            <a:ext cx="3148330" cy="1429385"/>
          </a:xfrm>
          <a:prstGeom prst="rect"/>
          <a:noFill/>
        </p:spPr>
      </p:pic>
      <p:pic>
        <p:nvPicPr>
          <p:cNvPr id="86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411845" y="2188210"/>
            <a:ext cx="3144520" cy="1430020"/>
          </a:xfrm>
          <a:prstGeom prst="rect"/>
          <a:noFill/>
        </p:spPr>
      </p:pic>
      <p:grpSp>
        <p:nvGrpSpPr>
          <p:cNvPr id="87" name="Group 5"/>
          <p:cNvGrpSpPr/>
          <p:nvPr/>
        </p:nvGrpSpPr>
        <p:grpSpPr>
          <a:xfrm rot="0">
            <a:off x="226060" y="2001520"/>
            <a:ext cx="10766425" cy="4363720"/>
            <a:chOff x="226060" y="2001520"/>
            <a:chExt cx="10766425" cy="4363720"/>
          </a:xfrm>
        </p:grpSpPr>
        <p:sp>
          <p:nvSpPr>
            <p:cNvPr id="88" name="Rect 0"/>
            <p:cNvSpPr>
              <a:spLocks/>
            </p:cNvSpPr>
            <p:nvPr/>
          </p:nvSpPr>
          <p:spPr>
            <a:xfrm rot="0">
              <a:off x="3958590" y="4697095"/>
              <a:ext cx="1224915" cy="1224915"/>
            </a:xfrm>
            <a:prstGeom prst="arc">
              <a:avLst>
                <a:gd name="adj1" fmla="val 18838228"/>
                <a:gd name="adj2" fmla="val 5467610"/>
              </a:avLst>
            </a:prstGeom>
            <a:noFill/>
            <a:ln w="381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14999"/>
                </a:lnSpc>
                <a:buFontTx/>
                <a:buNone/>
              </a:pPr>
              <a:endParaRPr lang="ko-KR" altLang="en-US" sz="22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9" name="Rect 0"/>
            <p:cNvSpPr>
              <a:spLocks/>
            </p:cNvSpPr>
            <p:nvPr/>
          </p:nvSpPr>
          <p:spPr>
            <a:xfrm rot="0">
              <a:off x="4804410" y="3811270"/>
              <a:ext cx="1224915" cy="1224915"/>
            </a:xfrm>
            <a:prstGeom prst="arc">
              <a:avLst>
                <a:gd name="adj1" fmla="val 7984670"/>
                <a:gd name="adj2" fmla="val 18578390"/>
              </a:avLst>
            </a:prstGeom>
            <a:noFill/>
            <a:ln w="381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14999"/>
                </a:lnSpc>
                <a:buFontTx/>
                <a:buNone/>
              </a:pPr>
              <a:endParaRPr lang="ko-KR" altLang="en-US" sz="22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0" name="Rect 0"/>
            <p:cNvSpPr>
              <a:spLocks/>
            </p:cNvSpPr>
            <p:nvPr/>
          </p:nvSpPr>
          <p:spPr>
            <a:xfrm rot="0">
              <a:off x="5586095" y="2872105"/>
              <a:ext cx="1224915" cy="1224915"/>
            </a:xfrm>
            <a:prstGeom prst="arc">
              <a:avLst>
                <a:gd name="adj1" fmla="val 18838228"/>
                <a:gd name="adj2" fmla="val 7846142"/>
              </a:avLst>
            </a:prstGeom>
            <a:noFill/>
            <a:ln w="381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14999"/>
                </a:lnSpc>
                <a:buFontTx/>
                <a:buNone/>
              </a:pPr>
              <a:endParaRPr lang="ko-KR" altLang="en-US" sz="22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1" name="Rect 0"/>
            <p:cNvSpPr>
              <a:spLocks/>
            </p:cNvSpPr>
            <p:nvPr/>
          </p:nvSpPr>
          <p:spPr>
            <a:xfrm rot="0">
              <a:off x="6445885" y="2001520"/>
              <a:ext cx="1224915" cy="1224915"/>
            </a:xfrm>
            <a:prstGeom prst="arc">
              <a:avLst>
                <a:gd name="adj1" fmla="val 7984670"/>
                <a:gd name="adj2" fmla="val 16340036"/>
              </a:avLst>
            </a:prstGeom>
            <a:noFill/>
            <a:ln w="381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14999"/>
                </a:lnSpc>
                <a:buFontTx/>
                <a:buNone/>
              </a:pPr>
              <a:endParaRPr lang="ko-KR" altLang="en-US" sz="22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cxnSp>
          <p:nvCxnSpPr>
            <p:cNvPr id="92" name="Rect 0"/>
            <p:cNvCxnSpPr/>
            <p:nvPr/>
          </p:nvCxnSpPr>
          <p:spPr>
            <a:xfrm rot="0">
              <a:off x="7058025" y="2001520"/>
              <a:ext cx="3601085" cy="1270"/>
            </a:xfrm>
            <a:prstGeom prst="line"/>
            <a:ln w="38100" cap="flat" cmpd="sng">
              <a:solidFill>
                <a:srgbClr val="14B9B7">
                  <a:alpha val="100000"/>
                </a:srgbClr>
              </a:solidFill>
              <a:prstDash val="soli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t 0"/>
            <p:cNvCxnSpPr/>
            <p:nvPr/>
          </p:nvCxnSpPr>
          <p:spPr>
            <a:xfrm rot="0">
              <a:off x="970915" y="5920105"/>
              <a:ext cx="3601085" cy="1270"/>
            </a:xfrm>
            <a:prstGeom prst="line"/>
            <a:ln w="381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 0"/>
            <p:cNvSpPr>
              <a:spLocks/>
            </p:cNvSpPr>
            <p:nvPr/>
          </p:nvSpPr>
          <p:spPr>
            <a:xfrm rot="0">
              <a:off x="6978650" y="3615055"/>
              <a:ext cx="4013835" cy="798830"/>
            </a:xfrm>
            <a:prstGeom prst="rect"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800" b="1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개선안 01.</a:t>
              </a:r>
              <a:endParaRPr lang="ko-KR" altLang="en-US" sz="1800" b="1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식재료를 중점으로 판매하는 </a:t>
              </a: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‘신선식품 배달 웹 사이트’를 만들었다.</a:t>
              </a: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5" name="Rect 0"/>
            <p:cNvSpPr>
              <a:spLocks/>
            </p:cNvSpPr>
            <p:nvPr/>
          </p:nvSpPr>
          <p:spPr>
            <a:xfrm rot="0">
              <a:off x="5367655" y="5320665"/>
              <a:ext cx="4359910" cy="1044575"/>
            </a:xfrm>
            <a:prstGeom prst="rect"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l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800" b="1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개선안 02.</a:t>
              </a:r>
              <a:endParaRPr lang="ko-KR" altLang="en-US" sz="1800" b="1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‘나만의 레시피’ 게시판을 활용해 식재료의 활용성을 높히고,</a:t>
              </a: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고객들에게 다양한 혜택을 제공함으로써 </a:t>
              </a: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웹 페이지의 방문율과 만족도를 높혔다.</a:t>
              </a: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eaLnBrk="1" latinLnBrk="0" hangingPunct="1">
                <a:lnSpc>
                  <a:spcPct val="114999"/>
                </a:lnSpc>
                <a:buFontTx/>
                <a:buNone/>
              </a:pP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6" name="Rect 0"/>
            <p:cNvSpPr>
              <a:spLocks/>
            </p:cNvSpPr>
            <p:nvPr/>
          </p:nvSpPr>
          <p:spPr>
            <a:xfrm rot="0">
              <a:off x="226060" y="3880485"/>
              <a:ext cx="4422775" cy="1106805"/>
            </a:xfrm>
            <a:prstGeom prst="rect"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r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800" b="1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문제점 02.</a:t>
              </a:r>
              <a:endParaRPr lang="ko-KR" altLang="en-US" sz="1800" b="1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r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신선식품을 활용할 수 있는 방법이 적어,</a:t>
              </a: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r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식재료의 재판매율이 상대적으로 </a:t>
              </a: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r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다른 상품들 보다 낮을 것으로 예상된다..</a:t>
              </a: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r" defTabSz="914400" eaLnBrk="1" latinLnBrk="0" hangingPunct="1">
                <a:lnSpc>
                  <a:spcPct val="114999"/>
                </a:lnSpc>
                <a:buFontTx/>
                <a:buNone/>
              </a:pP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r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 </a:t>
              </a: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7" name="Rect 0"/>
            <p:cNvSpPr>
              <a:spLocks/>
            </p:cNvSpPr>
            <p:nvPr/>
          </p:nvSpPr>
          <p:spPr>
            <a:xfrm rot="0">
              <a:off x="2620010" y="2204720"/>
              <a:ext cx="3601085" cy="798830"/>
            </a:xfrm>
            <a:prstGeom prst="rect"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algn="r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800" b="1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문제점 01.</a:t>
              </a:r>
              <a:endParaRPr lang="ko-KR" altLang="en-US" sz="1800" b="1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r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판매하는 상품의 수가 너무 많아서 </a:t>
              </a: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r" defTabSz="914400" eaLnBrk="1" latinLnBrk="0" hangingPunct="1">
                <a:lnSpc>
                  <a:spcPct val="114999"/>
                </a:lnSpc>
                <a:buFontTx/>
                <a:buNone/>
              </a:pP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신선식품 배달 웹이라는</a:t>
              </a:r>
              <a:r>
                <a:rPr lang="ko-KR"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 </a:t>
              </a:r>
              <a:r>
                <a:rPr sz="110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charset="0"/>
                  <a:ea typeface="나눔고딕" charset="0"/>
                </a:rPr>
                <a:t>주제와 벗어난 느낌이 있다. </a:t>
              </a:r>
              <a:endPara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8" name="Rect 0"/>
            <p:cNvSpPr>
              <a:spLocks/>
            </p:cNvSpPr>
            <p:nvPr/>
          </p:nvSpPr>
          <p:spPr>
            <a:xfrm rot="18000000">
              <a:off x="4780915" y="3987165"/>
              <a:ext cx="147320" cy="127635"/>
            </a:xfrm>
            <a:prstGeom prst="triangle"/>
            <a:solidFill>
              <a:srgbClr val="14B9B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14999"/>
                </a:lnSpc>
                <a:buFontTx/>
                <a:buNone/>
              </a:pPr>
              <a:endParaRPr lang="ko-KR" altLang="en-US" sz="22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99" name="Rect 0"/>
            <p:cNvSpPr>
              <a:spLocks/>
            </p:cNvSpPr>
            <p:nvPr/>
          </p:nvSpPr>
          <p:spPr>
            <a:xfrm rot="7200000">
              <a:off x="6728460" y="3747770"/>
              <a:ext cx="147320" cy="127635"/>
            </a:xfrm>
            <a:prstGeom prst="triangle"/>
            <a:solidFill>
              <a:srgbClr val="14B9B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14999"/>
                </a:lnSpc>
                <a:buFontTx/>
                <a:buNone/>
              </a:pPr>
              <a:endParaRPr lang="ko-KR" altLang="en-US" sz="22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0" name="Rect 0"/>
            <p:cNvSpPr>
              <a:spLocks/>
            </p:cNvSpPr>
            <p:nvPr/>
          </p:nvSpPr>
          <p:spPr>
            <a:xfrm rot="7200000">
              <a:off x="5099685" y="5531485"/>
              <a:ext cx="147320" cy="127635"/>
            </a:xfrm>
            <a:prstGeom prst="triangle"/>
            <a:solidFill>
              <a:srgbClr val="14B9B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14999"/>
                </a:lnSpc>
                <a:buFontTx/>
                <a:buNone/>
              </a:pPr>
              <a:endParaRPr lang="ko-KR" altLang="en-US" sz="22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01" name="Rect 0"/>
            <p:cNvSpPr>
              <a:spLocks/>
            </p:cNvSpPr>
            <p:nvPr/>
          </p:nvSpPr>
          <p:spPr>
            <a:xfrm rot="18000000">
              <a:off x="6405880" y="2221865"/>
              <a:ext cx="147320" cy="127635"/>
            </a:xfrm>
            <a:prstGeom prst="triangle"/>
            <a:solidFill>
              <a:srgbClr val="14B9B7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lnSpc>
                  <a:spcPct val="114999"/>
                </a:lnSpc>
                <a:buFontTx/>
                <a:buNone/>
              </a:pPr>
              <a:endParaRPr lang="ko-KR" altLang="en-US" sz="2200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5"/>
          <p:cNvGrpSpPr/>
          <p:nvPr/>
        </p:nvGrpSpPr>
        <p:grpSpPr>
          <a:xfrm rot="0">
            <a:off x="2617470" y="279400"/>
            <a:ext cx="6969125" cy="773430"/>
            <a:chOff x="2617470" y="279400"/>
            <a:chExt cx="6969125" cy="773430"/>
          </a:xfrm>
        </p:grpSpPr>
        <p:sp>
          <p:nvSpPr>
            <p:cNvPr id="80" name="Rect 0"/>
            <p:cNvSpPr>
              <a:spLocks/>
            </p:cNvSpPr>
            <p:nvPr/>
          </p:nvSpPr>
          <p:spPr>
            <a:xfrm rot="0">
              <a:off x="2617470" y="279400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업무 분담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914400" eaLnBrk="1" latinLnBrk="0" hangingPunct="1">
                <a:buFontTx/>
                <a:buNone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 rot="0">
              <a:off x="2617470" y="279400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06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104" name="Group 5"/>
          <p:cNvGrpSpPr/>
          <p:nvPr/>
        </p:nvGrpSpPr>
        <p:grpSpPr>
          <a:xfrm rot="0">
            <a:off x="1409700" y="1259205"/>
            <a:ext cx="2776220" cy="2596515"/>
            <a:chOff x="1409700" y="1259205"/>
            <a:chExt cx="2776220" cy="2596515"/>
          </a:xfrm>
        </p:grpSpPr>
        <p:grpSp>
          <p:nvGrpSpPr>
            <p:cNvPr id="94" name="Group 5"/>
            <p:cNvGrpSpPr/>
            <p:nvPr/>
          </p:nvGrpSpPr>
          <p:grpSpPr>
            <a:xfrm rot="0">
              <a:off x="1409700" y="1259205"/>
              <a:ext cx="2776220" cy="2553970"/>
              <a:chOff x="1409700" y="1259205"/>
              <a:chExt cx="2776220" cy="2553970"/>
            </a:xfrm>
          </p:grpSpPr>
          <p:sp>
            <p:nvSpPr>
              <p:cNvPr id="85" name="Rect 0"/>
              <p:cNvSpPr>
                <a:spLocks/>
              </p:cNvSpPr>
              <p:nvPr/>
            </p:nvSpPr>
            <p:spPr>
              <a:xfrm rot="0">
                <a:off x="1429385" y="1362710"/>
                <a:ext cx="2611120" cy="2234565"/>
              </a:xfrm>
              <a:prstGeom prst="roundRect">
                <a:avLst>
                  <a:gd name="adj" fmla="val 6721"/>
                </a:avLst>
              </a:prstGeom>
              <a:solidFill>
                <a:schemeClr val="bg1"/>
              </a:solidFill>
              <a:ln w="12700" cap="flat" cmpd="sng">
                <a:solidFill>
                  <a:srgbClr val="4999B6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14999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메인페이지 출력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1:1문의, 기능 구현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관리자 상품조회, 고객조회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코드 통합 및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프로젝트 전체 총괄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87" name="Rect 0"/>
              <p:cNvSpPr>
                <a:spLocks/>
              </p:cNvSpPr>
              <p:nvPr/>
            </p:nvSpPr>
            <p:spPr>
              <a:xfrm rot="0">
                <a:off x="1409700" y="3361690"/>
                <a:ext cx="2639060" cy="451485"/>
              </a:xfrm>
              <a:prstGeom prst="round2SameRect">
                <a:avLst>
                  <a:gd name="adj1" fmla="val 0"/>
                  <a:gd name="adj2" fmla="val 22565"/>
                </a:avLst>
              </a:prstGeom>
              <a:solidFill>
                <a:srgbClr val="009297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buFontTx/>
                  <a:buNone/>
                </a:pPr>
                <a:r>
                  <a:rPr sz="1600" b="1">
                    <a:solidFill>
                      <a:srgbClr val="FFFFFF"/>
                    </a:solidFill>
                    <a:latin typeface="나눔고딕" charset="0"/>
                    <a:ea typeface="나눔고딕" charset="0"/>
                  </a:rPr>
                  <a:t>이호</a:t>
                </a:r>
                <a:endParaRPr lang="ko-KR" altLang="en-US" sz="1600" b="1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3" name="Rect 0"/>
              <p:cNvSpPr>
                <a:spLocks/>
              </p:cNvSpPr>
              <p:nvPr/>
            </p:nvSpPr>
            <p:spPr>
              <a:xfrm rot="0">
                <a:off x="3674110" y="1259205"/>
                <a:ext cx="511810" cy="441325"/>
              </a:xfrm>
              <a:prstGeom prst="wedgeEllipseCallout">
                <a:avLst>
                  <a:gd name="adj1" fmla="val -43197"/>
                  <a:gd name="adj2" fmla="val 54403"/>
                </a:avLst>
              </a:prstGeom>
              <a:solidFill>
                <a:srgbClr val="009297"/>
              </a:solidFill>
              <a:ln w="1905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buFontTx/>
                  <a:buNone/>
                </a:pPr>
                <a:r>
                  <a:rPr sz="1050" b="1">
                    <a:solidFill>
                      <a:srgbClr val="FFFFFF"/>
                    </a:solidFill>
                    <a:latin typeface="나눔고딕" charset="0"/>
                    <a:ea typeface="나눔고딕" charset="0"/>
                  </a:rPr>
                  <a:t>조장</a:t>
                </a:r>
                <a:endParaRPr lang="ko-KR" altLang="en-US" sz="1050" b="1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pic>
          <p:nvPicPr>
            <p:cNvPr id="95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1783715" y="3369310"/>
              <a:ext cx="577850" cy="455295"/>
            </a:xfrm>
            <a:prstGeom prst="rect"/>
            <a:noFill/>
          </p:spPr>
        </p:pic>
        <p:pic>
          <p:nvPicPr>
            <p:cNvPr id="9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3124200" y="3377565"/>
              <a:ext cx="742315" cy="478155"/>
            </a:xfrm>
            <a:prstGeom prst="rect"/>
            <a:noFill/>
          </p:spPr>
        </p:pic>
      </p:grpSp>
      <p:grpSp>
        <p:nvGrpSpPr>
          <p:cNvPr id="103" name="Group 5"/>
          <p:cNvGrpSpPr/>
          <p:nvPr/>
        </p:nvGrpSpPr>
        <p:grpSpPr>
          <a:xfrm rot="0">
            <a:off x="4953000" y="1368425"/>
            <a:ext cx="2629535" cy="2486660"/>
            <a:chOff x="4953000" y="1368425"/>
            <a:chExt cx="2629535" cy="2486660"/>
          </a:xfrm>
        </p:grpSpPr>
        <p:grpSp>
          <p:nvGrpSpPr>
            <p:cNvPr id="97" name="Group 5"/>
            <p:cNvGrpSpPr/>
            <p:nvPr/>
          </p:nvGrpSpPr>
          <p:grpSpPr>
            <a:xfrm rot="0">
              <a:off x="4953000" y="1368425"/>
              <a:ext cx="2629535" cy="2453005"/>
              <a:chOff x="4953000" y="1368425"/>
              <a:chExt cx="2629535" cy="2453005"/>
            </a:xfrm>
          </p:grpSpPr>
          <p:sp>
            <p:nvSpPr>
              <p:cNvPr id="98" name="Rect 0"/>
              <p:cNvSpPr>
                <a:spLocks/>
              </p:cNvSpPr>
              <p:nvPr/>
            </p:nvSpPr>
            <p:spPr>
              <a:xfrm rot="0">
                <a:off x="4966970" y="1368425"/>
                <a:ext cx="2611120" cy="2228215"/>
              </a:xfrm>
              <a:prstGeom prst="roundRect">
                <a:avLst>
                  <a:gd name="adj" fmla="val 6721"/>
                </a:avLst>
              </a:prstGeom>
              <a:solidFill>
                <a:schemeClr val="bg1"/>
              </a:solidFill>
              <a:ln w="12700" cap="flat" cmpd="sng">
                <a:solidFill>
                  <a:srgbClr val="4999B6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전체 주문 및 상세 내역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찜 목록, 후기 관리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회원정보 수정, 탈퇴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회원 등급 관리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9" name="Rect 0"/>
              <p:cNvSpPr>
                <a:spLocks/>
              </p:cNvSpPr>
              <p:nvPr/>
            </p:nvSpPr>
            <p:spPr>
              <a:xfrm rot="0">
                <a:off x="4953000" y="3371215"/>
                <a:ext cx="2629535" cy="450215"/>
              </a:xfrm>
              <a:prstGeom prst="round2SameRect">
                <a:avLst>
                  <a:gd name="adj1" fmla="val 0"/>
                  <a:gd name="adj2" fmla="val 22565"/>
                </a:avLst>
              </a:prstGeom>
              <a:solidFill>
                <a:srgbClr val="009297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buFontTx/>
                  <a:buNone/>
                </a:pPr>
                <a:r>
                  <a:rPr sz="1600" b="1">
                    <a:solidFill>
                      <a:srgbClr val="FFFFFF"/>
                    </a:solidFill>
                    <a:latin typeface="나눔고딕" charset="0"/>
                    <a:ea typeface="나눔고딕" charset="0"/>
                  </a:rPr>
                  <a:t>신수진</a:t>
                </a:r>
                <a:endParaRPr lang="ko-KR" altLang="en-US" sz="1600" b="1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pic>
          <p:nvPicPr>
            <p:cNvPr id="101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265420" y="3369945"/>
              <a:ext cx="573405" cy="454025"/>
            </a:xfrm>
            <a:prstGeom prst="rect"/>
            <a:noFill/>
          </p:spPr>
        </p:pic>
        <p:pic>
          <p:nvPicPr>
            <p:cNvPr id="10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6661150" y="3378200"/>
              <a:ext cx="763905" cy="476885"/>
            </a:xfrm>
            <a:prstGeom prst="rect"/>
            <a:noFill/>
          </p:spPr>
        </p:pic>
      </p:grpSp>
      <p:grpSp>
        <p:nvGrpSpPr>
          <p:cNvPr id="105" name="Group 5"/>
          <p:cNvGrpSpPr/>
          <p:nvPr/>
        </p:nvGrpSpPr>
        <p:grpSpPr>
          <a:xfrm rot="0">
            <a:off x="8582025" y="1376680"/>
            <a:ext cx="2629535" cy="2477770"/>
            <a:chOff x="8582025" y="1376680"/>
            <a:chExt cx="2629535" cy="2477770"/>
          </a:xfrm>
        </p:grpSpPr>
        <p:grpSp>
          <p:nvGrpSpPr>
            <p:cNvPr id="106" name="Group 5"/>
            <p:cNvGrpSpPr/>
            <p:nvPr/>
          </p:nvGrpSpPr>
          <p:grpSpPr>
            <a:xfrm rot="0">
              <a:off x="8582025" y="1376680"/>
              <a:ext cx="2629535" cy="2444115"/>
              <a:chOff x="8582025" y="1376680"/>
              <a:chExt cx="2629535" cy="2444115"/>
            </a:xfrm>
          </p:grpSpPr>
          <p:sp>
            <p:nvSpPr>
              <p:cNvPr id="107" name="Rect 0"/>
              <p:cNvSpPr>
                <a:spLocks/>
              </p:cNvSpPr>
              <p:nvPr/>
            </p:nvSpPr>
            <p:spPr>
              <a:xfrm rot="0">
                <a:off x="8594090" y="1376680"/>
                <a:ext cx="2611120" cy="2220595"/>
              </a:xfrm>
              <a:prstGeom prst="roundRect">
                <a:avLst>
                  <a:gd name="adj" fmla="val 6721"/>
                </a:avLst>
              </a:prstGeom>
              <a:solidFill>
                <a:schemeClr val="bg1"/>
              </a:solidFill>
              <a:ln w="12700" cap="flat" cmpd="sng">
                <a:solidFill>
                  <a:srgbClr val="4999B6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마이레시피 목록 출력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관련 상품 장바구니 추가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마이레시피 댓글 기능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내 레시피 관리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08" name="Rect 0"/>
              <p:cNvSpPr>
                <a:spLocks/>
              </p:cNvSpPr>
              <p:nvPr/>
            </p:nvSpPr>
            <p:spPr>
              <a:xfrm rot="0">
                <a:off x="8582025" y="3371850"/>
                <a:ext cx="2629535" cy="448945"/>
              </a:xfrm>
              <a:prstGeom prst="round2SameRect">
                <a:avLst>
                  <a:gd name="adj1" fmla="val 0"/>
                  <a:gd name="adj2" fmla="val 22565"/>
                </a:avLst>
              </a:prstGeom>
              <a:solidFill>
                <a:srgbClr val="009297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buFontTx/>
                  <a:buNone/>
                </a:pPr>
                <a:r>
                  <a:rPr sz="1600" b="1">
                    <a:solidFill>
                      <a:srgbClr val="FFFFFF"/>
                    </a:solidFill>
                    <a:latin typeface="나눔고딕" charset="0"/>
                    <a:ea typeface="나눔고딕" charset="0"/>
                  </a:rPr>
                  <a:t>장소진</a:t>
                </a:r>
                <a:endParaRPr lang="ko-KR" altLang="en-US" sz="1600" b="1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pic>
          <p:nvPicPr>
            <p:cNvPr id="109" name="Picture 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8892540" y="3370580"/>
              <a:ext cx="570230" cy="452755"/>
            </a:xfrm>
            <a:prstGeom prst="rect"/>
            <a:noFill/>
          </p:spPr>
        </p:pic>
        <p:pic>
          <p:nvPicPr>
            <p:cNvPr id="110" name="Picture 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10288270" y="3378835"/>
              <a:ext cx="763905" cy="475615"/>
            </a:xfrm>
            <a:prstGeom prst="rect"/>
            <a:noFill/>
          </p:spPr>
        </p:pic>
      </p:grpSp>
      <p:grpSp>
        <p:nvGrpSpPr>
          <p:cNvPr id="111" name="Group 5"/>
          <p:cNvGrpSpPr/>
          <p:nvPr/>
        </p:nvGrpSpPr>
        <p:grpSpPr>
          <a:xfrm rot="0">
            <a:off x="1400810" y="4128770"/>
            <a:ext cx="2628900" cy="2493010"/>
            <a:chOff x="1400810" y="4128770"/>
            <a:chExt cx="2628900" cy="2493010"/>
          </a:xfrm>
        </p:grpSpPr>
        <p:grpSp>
          <p:nvGrpSpPr>
            <p:cNvPr id="112" name="Group 5"/>
            <p:cNvGrpSpPr/>
            <p:nvPr/>
          </p:nvGrpSpPr>
          <p:grpSpPr>
            <a:xfrm rot="0">
              <a:off x="1400810" y="4128770"/>
              <a:ext cx="2628900" cy="2459990"/>
              <a:chOff x="1400810" y="4128770"/>
              <a:chExt cx="2628900" cy="2459990"/>
            </a:xfrm>
          </p:grpSpPr>
          <p:sp>
            <p:nvSpPr>
              <p:cNvPr id="113" name="Rect 0"/>
              <p:cNvSpPr>
                <a:spLocks/>
              </p:cNvSpPr>
              <p:nvPr/>
            </p:nvSpPr>
            <p:spPr>
              <a:xfrm rot="0">
                <a:off x="1410335" y="4128770"/>
                <a:ext cx="2611120" cy="2234565"/>
              </a:xfrm>
              <a:prstGeom prst="roundRect">
                <a:avLst>
                  <a:gd name="adj" fmla="val 6721"/>
                </a:avLst>
              </a:prstGeom>
              <a:solidFill>
                <a:schemeClr val="bg1"/>
              </a:solidFill>
              <a:ln w="12700" cap="flat" cmpd="sng">
                <a:solidFill>
                  <a:srgbClr val="4999B6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HOT 상품 목록 출력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알뜰 상품 목록 출력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이달의 이벤트 목록 출력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관리자 배송 관리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14" name="Rect 0"/>
              <p:cNvSpPr>
                <a:spLocks/>
              </p:cNvSpPr>
              <p:nvPr/>
            </p:nvSpPr>
            <p:spPr>
              <a:xfrm rot="0">
                <a:off x="1400810" y="6137275"/>
                <a:ext cx="2628900" cy="451485"/>
              </a:xfrm>
              <a:prstGeom prst="round2SameRect">
                <a:avLst>
                  <a:gd name="adj1" fmla="val 0"/>
                  <a:gd name="adj2" fmla="val 22565"/>
                </a:avLst>
              </a:prstGeom>
              <a:solidFill>
                <a:srgbClr val="009297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buFontTx/>
                  <a:buNone/>
                </a:pPr>
                <a:r>
                  <a:rPr sz="1600" b="1">
                    <a:solidFill>
                      <a:srgbClr val="FFFFFF"/>
                    </a:solidFill>
                    <a:latin typeface="나눔고딕" charset="0"/>
                    <a:ea typeface="나눔고딕" charset="0"/>
                  </a:rPr>
                  <a:t>최현동</a:t>
                </a:r>
                <a:endParaRPr lang="ko-KR" altLang="en-US" sz="1600" b="1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pic>
          <p:nvPicPr>
            <p:cNvPr id="116" name="Picture 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1746250" y="6135370"/>
              <a:ext cx="581025" cy="455295"/>
            </a:xfrm>
            <a:prstGeom prst="rect"/>
            <a:noFill/>
          </p:spPr>
        </p:pic>
        <p:pic>
          <p:nvPicPr>
            <p:cNvPr id="117" name="Picture 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3105150" y="6143625"/>
              <a:ext cx="763905" cy="478155"/>
            </a:xfrm>
            <a:prstGeom prst="rect"/>
            <a:noFill/>
          </p:spPr>
        </p:pic>
      </p:grpSp>
      <p:grpSp>
        <p:nvGrpSpPr>
          <p:cNvPr id="118" name="Group 5"/>
          <p:cNvGrpSpPr/>
          <p:nvPr/>
        </p:nvGrpSpPr>
        <p:grpSpPr>
          <a:xfrm rot="0">
            <a:off x="4953000" y="4134485"/>
            <a:ext cx="2629535" cy="2486660"/>
            <a:chOff x="4953000" y="4134485"/>
            <a:chExt cx="2629535" cy="2486660"/>
          </a:xfrm>
        </p:grpSpPr>
        <p:grpSp>
          <p:nvGrpSpPr>
            <p:cNvPr id="119" name="Group 5"/>
            <p:cNvGrpSpPr/>
            <p:nvPr/>
          </p:nvGrpSpPr>
          <p:grpSpPr>
            <a:xfrm rot="0">
              <a:off x="4953000" y="4134485"/>
              <a:ext cx="2629535" cy="2453005"/>
              <a:chOff x="4953000" y="4134485"/>
              <a:chExt cx="2629535" cy="2453005"/>
            </a:xfrm>
          </p:grpSpPr>
          <p:sp>
            <p:nvSpPr>
              <p:cNvPr id="120" name="Rect 0"/>
              <p:cNvSpPr>
                <a:spLocks/>
              </p:cNvSpPr>
              <p:nvPr/>
            </p:nvSpPr>
            <p:spPr>
              <a:xfrm rot="0">
                <a:off x="4966335" y="4134485"/>
                <a:ext cx="2611120" cy="2228215"/>
              </a:xfrm>
              <a:prstGeom prst="roundRect">
                <a:avLst>
                  <a:gd name="adj" fmla="val 6721"/>
                </a:avLst>
              </a:prstGeom>
              <a:solidFill>
                <a:schemeClr val="bg1"/>
              </a:solidFill>
              <a:ln w="12700" cap="flat" cmpd="sng">
                <a:solidFill>
                  <a:srgbClr val="4999B6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공지사항, 상품문의 구현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상품 상세페이지 출력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관리자 상품 조회 기능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관리자 통계 관리 구현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21" name="Rect 0"/>
              <p:cNvSpPr>
                <a:spLocks/>
              </p:cNvSpPr>
              <p:nvPr/>
            </p:nvSpPr>
            <p:spPr>
              <a:xfrm rot="0">
                <a:off x="4953000" y="6137275"/>
                <a:ext cx="2629535" cy="450215"/>
              </a:xfrm>
              <a:prstGeom prst="round2SameRect">
                <a:avLst>
                  <a:gd name="adj1" fmla="val 0"/>
                  <a:gd name="adj2" fmla="val 22565"/>
                </a:avLst>
              </a:prstGeom>
              <a:solidFill>
                <a:srgbClr val="009297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buFontTx/>
                  <a:buNone/>
                </a:pPr>
                <a:r>
                  <a:rPr sz="1600" b="1">
                    <a:solidFill>
                      <a:srgbClr val="FFFFFF"/>
                    </a:solidFill>
                    <a:latin typeface="나눔고딕" charset="0"/>
                    <a:ea typeface="나눔고딕" charset="0"/>
                  </a:rPr>
                  <a:t>이예지</a:t>
                </a:r>
                <a:endParaRPr lang="ko-KR" altLang="en-US" sz="1600" b="1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pic>
          <p:nvPicPr>
            <p:cNvPr id="122" name="Picture 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5264785" y="6136005"/>
              <a:ext cx="591185" cy="454025"/>
            </a:xfrm>
            <a:prstGeom prst="rect"/>
            <a:noFill/>
          </p:spPr>
        </p:pic>
        <p:pic>
          <p:nvPicPr>
            <p:cNvPr id="123" name="Picture 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6660515" y="6144260"/>
              <a:ext cx="763905" cy="476885"/>
            </a:xfrm>
            <a:prstGeom prst="rect"/>
            <a:noFill/>
          </p:spPr>
        </p:pic>
      </p:grpSp>
      <p:grpSp>
        <p:nvGrpSpPr>
          <p:cNvPr id="124" name="Group 5"/>
          <p:cNvGrpSpPr/>
          <p:nvPr/>
        </p:nvGrpSpPr>
        <p:grpSpPr>
          <a:xfrm rot="0">
            <a:off x="8582025" y="4125595"/>
            <a:ext cx="2629535" cy="2495550"/>
            <a:chOff x="8582025" y="4125595"/>
            <a:chExt cx="2629535" cy="2495550"/>
          </a:xfrm>
        </p:grpSpPr>
        <p:grpSp>
          <p:nvGrpSpPr>
            <p:cNvPr id="125" name="Group 5"/>
            <p:cNvGrpSpPr/>
            <p:nvPr/>
          </p:nvGrpSpPr>
          <p:grpSpPr>
            <a:xfrm rot="0">
              <a:off x="8582025" y="4125595"/>
              <a:ext cx="2629535" cy="2461895"/>
              <a:chOff x="8582025" y="4125595"/>
              <a:chExt cx="2629535" cy="2461895"/>
            </a:xfrm>
          </p:grpSpPr>
          <p:sp>
            <p:nvSpPr>
              <p:cNvPr id="126" name="Rect 0"/>
              <p:cNvSpPr>
                <a:spLocks/>
              </p:cNvSpPr>
              <p:nvPr/>
            </p:nvSpPr>
            <p:spPr>
              <a:xfrm>
                <a:off x="8593455" y="4125595"/>
                <a:ext cx="2612390" cy="2221865"/>
              </a:xfrm>
              <a:prstGeom prst="roundRect">
                <a:avLst>
                  <a:gd name="adj" fmla="val 6721"/>
                </a:avLst>
              </a:prstGeom>
              <a:solidFill>
                <a:schemeClr val="bg1"/>
              </a:solidFill>
              <a:ln w="12700" cap="flat" cmpd="sng">
                <a:solidFill>
                  <a:srgbClr val="4999B6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상품 목록</a:t>
                </a: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 출력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주문서 및 결제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관리자 메인화면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  <a:p>
                <a:pPr marL="0" indent="0" algn="ctr" defTabSz="914400" eaLnBrk="1" latinLnBrk="0" hangingPunct="1">
                  <a:lnSpc>
                    <a:spcPct val="150000"/>
                  </a:lnSpc>
                  <a:buFontTx/>
                  <a:buNone/>
                </a:pPr>
                <a:r>
                  <a:rPr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발표</a:t>
                </a:r>
                <a:r>
                  <a:rPr lang="ko-KR" sz="1600">
                    <a:solidFill>
                      <a:schemeClr val="bg2">
                        <a:lumMod val="25000"/>
                        <a:lumOff val="0"/>
                      </a:schemeClr>
                    </a:solidFill>
                    <a:latin typeface="나눔고딕" charset="0"/>
                    <a:ea typeface="나눔고딕" charset="0"/>
                  </a:rPr>
                  <a:t>, PPT 자료</a:t>
                </a:r>
                <a:endParaRPr lang="ko-KR" altLang="en-US" sz="1600">
                  <a:solidFill>
                    <a:schemeClr val="bg2">
                      <a:lumMod val="25000"/>
                      <a:lumOff val="0"/>
                    </a:schemeClr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127" name="Rect 0"/>
              <p:cNvSpPr>
                <a:spLocks/>
              </p:cNvSpPr>
              <p:nvPr/>
            </p:nvSpPr>
            <p:spPr>
              <a:xfrm rot="0">
                <a:off x="8582025" y="6137910"/>
                <a:ext cx="2629535" cy="449580"/>
              </a:xfrm>
              <a:prstGeom prst="round2SameRect">
                <a:avLst>
                  <a:gd name="adj1" fmla="val 0"/>
                  <a:gd name="adj2" fmla="val 22565"/>
                </a:avLst>
              </a:prstGeom>
              <a:solidFill>
                <a:srgbClr val="009297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914400" eaLnBrk="1" latinLnBrk="0" hangingPunct="1">
                  <a:buFontTx/>
                  <a:buNone/>
                </a:pPr>
                <a:r>
                  <a:rPr sz="1600" b="1">
                    <a:solidFill>
                      <a:srgbClr val="FFFFFF"/>
                    </a:solidFill>
                    <a:latin typeface="나눔고딕" charset="0"/>
                    <a:ea typeface="나눔고딕" charset="0"/>
                  </a:rPr>
                  <a:t>정희수</a:t>
                </a:r>
                <a:endParaRPr lang="ko-KR" altLang="en-US" sz="1600" b="1">
                  <a:solidFill>
                    <a:srgbClr val="FFFFFF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  <p:pic>
          <p:nvPicPr>
            <p:cNvPr id="128" name="Picture 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8891905" y="6136640"/>
              <a:ext cx="579120" cy="453390"/>
            </a:xfrm>
            <a:prstGeom prst="rect"/>
            <a:noFill/>
          </p:spPr>
        </p:pic>
        <p:pic>
          <p:nvPicPr>
            <p:cNvPr id="129" name="Picture 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10287635" y="6144895"/>
              <a:ext cx="764540" cy="476250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85"/>
          <p:cNvSpPr txBox="1">
            <a:spLocks/>
          </p:cNvSpPr>
          <p:nvPr/>
        </p:nvSpPr>
        <p:spPr>
          <a:xfrm rot="0">
            <a:off x="4612640" y="2506345"/>
            <a:ext cx="2969895" cy="18465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9600">
                <a:solidFill>
                  <a:srgbClr val="14B9B7"/>
                </a:solidFill>
                <a:latin typeface="나눔고딕" charset="0"/>
                <a:ea typeface="나눔고딕" charset="0"/>
              </a:rPr>
              <a:t>Q&amp;A</a:t>
            </a:r>
            <a:endParaRPr lang="ko-KR" altLang="en-US" sz="9600">
              <a:solidFill>
                <a:srgbClr val="14B9B7"/>
              </a:solidFill>
              <a:latin typeface="나눔고딕" charset="0"/>
              <a:ea typeface="나눔고딕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800">
                <a:latin typeface="나눔고딕" charset="0"/>
                <a:ea typeface="나눔고딕" charset="0"/>
              </a:rPr>
              <a:t>     Question &amp;  Answer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5"/>
          <p:cNvGrpSpPr/>
          <p:nvPr/>
        </p:nvGrpSpPr>
        <p:grpSpPr>
          <a:xfrm>
            <a:off x="2617470" y="279400"/>
            <a:ext cx="6967855" cy="772160"/>
            <a:chOff x="2617470" y="279400"/>
            <a:chExt cx="6967855" cy="772160"/>
          </a:xfrm>
        </p:grpSpPr>
        <p:sp>
          <p:nvSpPr>
            <p:cNvPr id="80" name="Rect 0"/>
            <p:cNvSpPr>
              <a:spLocks/>
            </p:cNvSpPr>
            <p:nvPr/>
          </p:nvSpPr>
          <p:spPr>
            <a:xfrm>
              <a:off x="2617470" y="279400"/>
              <a:ext cx="6968490" cy="772795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업무 분석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>
              <a:off x="2617470" y="279400"/>
              <a:ext cx="934085" cy="7727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3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93" name="그룹 63"/>
          <p:cNvGrpSpPr/>
          <p:nvPr/>
        </p:nvGrpSpPr>
        <p:grpSpPr>
          <a:xfrm>
            <a:off x="616585" y="1115060"/>
            <a:ext cx="2004060" cy="535940"/>
            <a:chOff x="616585" y="1115060"/>
            <a:chExt cx="2004060" cy="535940"/>
          </a:xfrm>
        </p:grpSpPr>
        <p:sp>
          <p:nvSpPr>
            <p:cNvPr id="92" name="도형 48"/>
            <p:cNvSpPr>
              <a:spLocks/>
            </p:cNvSpPr>
            <p:nvPr/>
          </p:nvSpPr>
          <p:spPr>
            <a:xfrm>
              <a:off x="892175" y="1382395"/>
              <a:ext cx="1729105" cy="269240"/>
            </a:xfrm>
            <a:prstGeom prst="roundRect">
              <a:avLst>
                <a:gd name="adj" fmla="val 46206"/>
              </a:avLst>
            </a:prstGeom>
            <a:solidFill>
              <a:schemeClr val="bg1">
                <a:lumMod val="85000"/>
                <a:lumOff val="0"/>
              </a:schemeClr>
            </a:solidFill>
            <a:ln w="38100" cap="flat" cmpd="sng">
              <a:solidFill>
                <a:srgbClr val="5AC9B8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200" b="1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소비자 요구사항</a:t>
              </a:r>
              <a:endParaRPr lang="ko-KR" altLang="en-US" sz="1200" b="1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도형 41"/>
            <p:cNvSpPr>
              <a:spLocks/>
            </p:cNvSpPr>
            <p:nvPr/>
          </p:nvSpPr>
          <p:spPr>
            <a:xfrm rot="10800000" flipV="1">
              <a:off x="616585" y="1115060"/>
              <a:ext cx="555625" cy="534035"/>
            </a:xfrm>
            <a:prstGeom prst="ellipse"/>
            <a:solidFill>
              <a:schemeClr val="bg1">
                <a:lumMod val="85000"/>
                <a:lumOff val="0"/>
              </a:schemeClr>
            </a:solidFill>
            <a:ln w="38100" cap="flat" cmpd="sng">
              <a:solidFill>
                <a:srgbClr val="5AC9B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endParaRPr lang="ko-KR" altLang="en-US" sz="6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87" name="그룹 46"/>
            <p:cNvGrpSpPr/>
            <p:nvPr/>
          </p:nvGrpSpPr>
          <p:grpSpPr>
            <a:xfrm>
              <a:off x="814070" y="1263015"/>
              <a:ext cx="162560" cy="212090"/>
              <a:chOff x="814070" y="1263015"/>
              <a:chExt cx="162560" cy="212090"/>
            </a:xfrm>
            <a:solidFill>
              <a:schemeClr val="bg1"/>
            </a:solidFill>
          </p:grpSpPr>
          <p:sp>
            <p:nvSpPr>
              <p:cNvPr id="88" name="도형 42"/>
              <p:cNvSpPr>
                <a:spLocks/>
              </p:cNvSpPr>
              <p:nvPr/>
            </p:nvSpPr>
            <p:spPr>
              <a:xfrm>
                <a:off x="838200" y="1262380"/>
                <a:ext cx="113665" cy="127635"/>
              </a:xfrm>
              <a:custGeom>
                <a:gdLst>
                  <a:gd fmla="*/ 526 w 1663" name="TX0"/>
                  <a:gd fmla="*/ 499 h 1943" name="TY0"/>
                  <a:gd fmla="*/ 484 w 1663" name="TX1"/>
                  <a:gd fmla="*/ 546 h 1943" name="TY1"/>
                  <a:gd fmla="*/ 445 w 1663" name="TX2"/>
                  <a:gd fmla="*/ 595 h 1943" name="TY2"/>
                  <a:gd fmla="*/ 410 w 1663" name="TX3"/>
                  <a:gd fmla="*/ 645 h 1943" name="TY3"/>
                  <a:gd fmla="*/ 379 w 1663" name="TX4"/>
                  <a:gd fmla="*/ 696 h 1943" name="TY4"/>
                  <a:gd fmla="*/ 352 w 1663" name="TX5"/>
                  <a:gd fmla="*/ 747 h 1943" name="TY5"/>
                  <a:gd fmla="*/ 329 w 1663" name="TX6"/>
                  <a:gd fmla="*/ 797 h 1943" name="TY6"/>
                  <a:gd fmla="*/ 309 w 1663" name="TX7"/>
                  <a:gd fmla="*/ 847 h 1943" name="TY7"/>
                  <a:gd fmla="*/ 291 w 1663" name="TX8"/>
                  <a:gd fmla="*/ 895 h 1943" name="TY8"/>
                  <a:gd fmla="*/ 277 w 1663" name="TX9"/>
                  <a:gd fmla="*/ 941 h 1943" name="TY9"/>
                  <a:gd fmla="*/ 264 w 1663" name="TX10"/>
                  <a:gd fmla="*/ 984 h 1943" name="TY10"/>
                  <a:gd fmla="*/ 255 w 1663" name="TX11"/>
                  <a:gd fmla="*/ 1023 h 1943" name="TY11"/>
                  <a:gd fmla="*/ 247 w 1663" name="TX12"/>
                  <a:gd fmla="*/ 1059 h 1943" name="TY12"/>
                  <a:gd fmla="*/ 241 w 1663" name="TX13"/>
                  <a:gd fmla="*/ 1091 h 1943" name="TY13"/>
                  <a:gd fmla="*/ 250 w 1663" name="TX14"/>
                  <a:gd fmla="*/ 1148 h 1943" name="TY14"/>
                  <a:gd fmla="*/ 263 w 1663" name="TX15"/>
                  <a:gd fmla="*/ 1206 h 1943" name="TY15"/>
                  <a:gd fmla="*/ 280 w 1663" name="TX16"/>
                  <a:gd fmla="*/ 1263 h 1943" name="TY16"/>
                  <a:gd fmla="*/ 299 w 1663" name="TX17"/>
                  <a:gd fmla="*/ 1320 h 1943" name="TY17"/>
                  <a:gd fmla="*/ 322 w 1663" name="TX18"/>
                  <a:gd fmla="*/ 1375 h 1943" name="TY18"/>
                  <a:gd fmla="*/ 347 w 1663" name="TX19"/>
                  <a:gd fmla="*/ 1429 h 1943" name="TY19"/>
                  <a:gd fmla="*/ 375 w 1663" name="TX20"/>
                  <a:gd fmla="*/ 1480 h 1943" name="TY20"/>
                  <a:gd fmla="*/ 406 w 1663" name="TX21"/>
                  <a:gd fmla="*/ 1530 h 1943" name="TY21"/>
                  <a:gd fmla="*/ 440 w 1663" name="TX22"/>
                  <a:gd fmla="*/ 1576 h 1943" name="TY22"/>
                  <a:gd fmla="*/ 476 w 1663" name="TX23"/>
                  <a:gd fmla="*/ 1620 h 1943" name="TY23"/>
                  <a:gd fmla="*/ 513 w 1663" name="TX24"/>
                  <a:gd fmla="*/ 1659 h 1943" name="TY24"/>
                  <a:gd fmla="*/ 553 w 1663" name="TX25"/>
                  <a:gd fmla="*/ 1695 h 1943" name="TY25"/>
                  <a:gd fmla="*/ 594 w 1663" name="TX26"/>
                  <a:gd fmla="*/ 1726 h 1943" name="TY26"/>
                  <a:gd fmla="*/ 638 w 1663" name="TX27"/>
                  <a:gd fmla="*/ 1753 h 1943" name="TY27"/>
                  <a:gd fmla="*/ 683 w 1663" name="TX28"/>
                  <a:gd fmla="*/ 1774 h 1943" name="TY28"/>
                  <a:gd fmla="*/ 729 w 1663" name="TX29"/>
                  <a:gd fmla="*/ 1789 h 1943" name="TY29"/>
                  <a:gd fmla="*/ 777 w 1663" name="TX30"/>
                  <a:gd fmla="*/ 1800 h 1943" name="TY30"/>
                  <a:gd fmla="*/ 825 w 1663" name="TX31"/>
                  <a:gd fmla="*/ 1803 h 1943" name="TY31"/>
                  <a:gd fmla="*/ 875 w 1663" name="TX32"/>
                  <a:gd fmla="*/ 1800 h 1943" name="TY32"/>
                  <a:gd fmla="*/ 922 w 1663" name="TX33"/>
                  <a:gd fmla="*/ 1789 h 1943" name="TY33"/>
                  <a:gd fmla="*/ 968 w 1663" name="TX34"/>
                  <a:gd fmla="*/ 1774 h 1943" name="TY34"/>
                  <a:gd fmla="*/ 1013 w 1663" name="TX35"/>
                  <a:gd fmla="*/ 1753 h 1943" name="TY35"/>
                  <a:gd fmla="*/ 1056 w 1663" name="TX36"/>
                  <a:gd fmla="*/ 1726 h 1943" name="TY36"/>
                  <a:gd fmla="*/ 1099 w 1663" name="TX37"/>
                  <a:gd fmla="*/ 1695 h 1943" name="TY37"/>
                  <a:gd fmla="*/ 1139 w 1663" name="TX38"/>
                  <a:gd fmla="*/ 1659 h 1943" name="TY38"/>
                  <a:gd fmla="*/ 1176 w 1663" name="TX39"/>
                  <a:gd fmla="*/ 1619 h 1943" name="TY39"/>
                  <a:gd fmla="*/ 1212 w 1663" name="TX40"/>
                  <a:gd fmla="*/ 1576 h 1943" name="TY40"/>
                  <a:gd fmla="*/ 1245 w 1663" name="TX41"/>
                  <a:gd fmla="*/ 1529 h 1943" name="TY41"/>
                  <a:gd fmla="*/ 1276 w 1663" name="TX42"/>
                  <a:gd fmla="*/ 1480 h 1943" name="TY42"/>
                  <a:gd fmla="*/ 1305 w 1663" name="TX43"/>
                  <a:gd fmla="*/ 1428 h 1943" name="TY43"/>
                  <a:gd fmla="*/ 1330 w 1663" name="TX44"/>
                  <a:gd fmla="*/ 1374 h 1943" name="TY44"/>
                  <a:gd fmla="*/ 1353 w 1663" name="TX45"/>
                  <a:gd fmla="*/ 1319 h 1943" name="TY45"/>
                  <a:gd fmla="*/ 1372 w 1663" name="TX46"/>
                  <a:gd fmla="*/ 1262 h 1943" name="TY46"/>
                  <a:gd fmla="*/ 1388 w 1663" name="TX47"/>
                  <a:gd fmla="*/ 1205 h 1943" name="TY47"/>
                  <a:gd fmla="*/ 1401 w 1663" name="TX48"/>
                  <a:gd fmla="*/ 1147 h 1943" name="TY48"/>
                  <a:gd fmla="*/ 1411 w 1663" name="TX49"/>
                  <a:gd fmla="*/ 1089 h 1943" name="TY49"/>
                  <a:gd fmla="*/ 1416 w 1663" name="TX50"/>
                  <a:gd fmla="*/ 1032 h 1943" name="TY50"/>
                  <a:gd fmla="*/ 1418 w 1663" name="TX51"/>
                  <a:gd fmla="*/ 974 h 1943" name="TY51"/>
                  <a:gd fmla="*/ 1417 w 1663" name="TX52"/>
                  <a:gd fmla="*/ 904 h 1943" name="TY52"/>
                  <a:gd fmla="*/ 1414 w 1663" name="TX53"/>
                  <a:gd fmla="*/ 838 h 1943" name="TY53"/>
                  <a:gd fmla="*/ 1339 w 1663" name="TX54"/>
                  <a:gd fmla="*/ 839 h 1943" name="TY54"/>
                  <a:gd fmla="*/ 1266 w 1663" name="TX55"/>
                  <a:gd fmla="*/ 836 h 1943" name="TY55"/>
                  <a:gd fmla="*/ 1198 w 1663" name="TX56"/>
                  <a:gd fmla="*/ 830 h 1943" name="TY56"/>
                  <a:gd fmla="*/ 1133 w 1663" name="TX57"/>
                  <a:gd fmla="*/ 820 h 1943" name="TY57"/>
                  <a:gd fmla="*/ 1070 w 1663" name="TX58"/>
                  <a:gd fmla="*/ 808 h 1943" name="TY58"/>
                  <a:gd fmla="*/ 1012 w 1663" name="TX59"/>
                  <a:gd fmla="*/ 794 h 1943" name="TY59"/>
                  <a:gd fmla="*/ 956 w 1663" name="TX60"/>
                  <a:gd fmla="*/ 777 h 1943" name="TY60"/>
                  <a:gd fmla="*/ 903 w 1663" name="TX61"/>
                  <a:gd fmla="*/ 757 h 1943" name="TY61"/>
                  <a:gd fmla="*/ 853 w 1663" name="TX62"/>
                  <a:gd fmla="*/ 737 h 1943" name="TY62"/>
                  <a:gd fmla="*/ 806 w 1663" name="TX63"/>
                  <a:gd fmla="*/ 713 h 1943" name="TY63"/>
                  <a:gd fmla="*/ 762 w 1663" name="TX64"/>
                  <a:gd fmla="*/ 690 h 1943" name="TY64"/>
                  <a:gd fmla="*/ 721 w 1663" name="TX65"/>
                  <a:gd fmla="*/ 664 h 1943" name="TY65"/>
                  <a:gd fmla="*/ 682 w 1663" name="TX66"/>
                  <a:gd fmla="*/ 638 h 1943" name="TY66"/>
                  <a:gd fmla="*/ 646 w 1663" name="TX67"/>
                  <a:gd fmla="*/ 610 h 1943" name="TY67"/>
                  <a:gd fmla="*/ 612 w 1663" name="TX68"/>
                  <a:gd fmla="*/ 583 h 1943" name="TY68"/>
                  <a:gd fmla="*/ 581 w 1663" name="TX69"/>
                  <a:gd fmla="*/ 555 h 1943" name="TY69"/>
                  <a:gd fmla="*/ 552 w 1663" name="TX70"/>
                  <a:gd fmla="*/ 527 h 1943" name="TY70"/>
                  <a:gd fmla="*/ 526 w 1663" name="TX71"/>
                  <a:gd fmla="*/ 499 h 1943" name="TY71"/>
                  <a:gd fmla="*/ 808 w 1663" name="TX73"/>
                  <a:gd fmla="*/ 0 h 1943" name="TY73"/>
                  <a:gd fmla="*/ 851 w 1663" name="TX74"/>
                  <a:gd fmla="*/ 3 h 1943" name="TY74"/>
                  <a:gd fmla="*/ 897 w 1663" name="TX75"/>
                  <a:gd fmla="*/ 11 h 1943" name="TY75"/>
                  <a:gd fmla="*/ 944 w 1663" name="TX76"/>
                  <a:gd fmla="*/ 23 h 1943" name="TY76"/>
                  <a:gd fmla="*/ 993 w 1663" name="TX77"/>
                  <a:gd fmla="*/ 39 h 1943" name="TY77"/>
                  <a:gd fmla="*/ 1044 w 1663" name="TX78"/>
                  <a:gd fmla="*/ 60 h 1943" name="TY78"/>
                  <a:gd fmla="*/ 1097 w 1663" name="TX79"/>
                  <a:gd fmla="*/ 86 h 1943" name="TY79"/>
                  <a:gd fmla="*/ 1152 w 1663" name="TX80"/>
                  <a:gd fmla="*/ 118 h 1943" name="TY80"/>
                  <a:gd fmla="*/ 1179 w 1663" name="TX81"/>
                  <a:gd fmla="*/ 135 h 1943" name="TY81"/>
                  <a:gd fmla="*/ 1208 w 1663" name="TX82"/>
                  <a:gd fmla="*/ 155 h 1943" name="TY82"/>
                  <a:gd fmla="*/ 1239 w 1663" name="TX83"/>
                  <a:gd fmla="*/ 179 h 1943" name="TY83"/>
                  <a:gd fmla="*/ 1271 w 1663" name="TX84"/>
                  <a:gd fmla="*/ 205 h 1943" name="TY84"/>
                  <a:gd fmla="*/ 1304 w 1663" name="TX85"/>
                  <a:gd fmla="*/ 233 h 1943" name="TY85"/>
                  <a:gd fmla="*/ 1334 w 1663" name="TX86"/>
                  <a:gd fmla="*/ 261 h 1943" name="TY86"/>
                  <a:gd fmla="*/ 1363 w 1663" name="TX87"/>
                  <a:gd fmla="*/ 292 h 1943" name="TY87"/>
                  <a:gd fmla="*/ 1388 w 1663" name="TX88"/>
                  <a:gd fmla="*/ 323 h 1943" name="TY88"/>
                  <a:gd fmla="*/ 1409 w 1663" name="TX89"/>
                  <a:gd fmla="*/ 353 h 1943" name="TY89"/>
                  <a:gd fmla="*/ 1409 w 1663" name="TX90"/>
                  <a:gd fmla="*/ 353 h 1943" name="TY90"/>
                  <a:gd fmla="*/ 1433 w 1663" name="TX91"/>
                  <a:gd fmla="*/ 389 h 1943" name="TY91"/>
                  <a:gd fmla="*/ 1455 w 1663" name="TX92"/>
                  <a:gd fmla="*/ 429 h 1943" name="TY92"/>
                  <a:gd fmla="*/ 1475 w 1663" name="TX93"/>
                  <a:gd fmla="*/ 472 h 1943" name="TY93"/>
                  <a:gd fmla="*/ 1493 w 1663" name="TX94"/>
                  <a:gd fmla="*/ 519 h 1943" name="TY94"/>
                  <a:gd fmla="*/ 1509 w 1663" name="TX95"/>
                  <a:gd fmla="*/ 570 h 1943" name="TY95"/>
                  <a:gd fmla="*/ 1524 w 1663" name="TX96"/>
                  <a:gd fmla="*/ 626 h 1943" name="TY96"/>
                  <a:gd fmla="*/ 1535 w 1663" name="TX97"/>
                  <a:gd fmla="*/ 685 h 1943" name="TY97"/>
                  <a:gd fmla="*/ 1545 w 1663" name="TX98"/>
                  <a:gd fmla="*/ 749 h 1943" name="TY98"/>
                  <a:gd fmla="*/ 1551 w 1663" name="TX99"/>
                  <a:gd fmla="*/ 817 h 1943" name="TY99"/>
                  <a:gd fmla="*/ 1555 w 1663" name="TX100"/>
                  <a:gd fmla="*/ 892 h 1943" name="TY100"/>
                  <a:gd fmla="*/ 1573 w 1663" name="TX101"/>
                  <a:gd fmla="*/ 900 h 1943" name="TY101"/>
                  <a:gd fmla="*/ 1590 w 1663" name="TX102"/>
                  <a:gd fmla="*/ 910 h 1943" name="TY102"/>
                  <a:gd fmla="*/ 1605 w 1663" name="TX103"/>
                  <a:gd fmla="*/ 922 h 1943" name="TY103"/>
                  <a:gd fmla="*/ 1619 w 1663" name="TX104"/>
                  <a:gd fmla="*/ 939 h 1943" name="TY104"/>
                  <a:gd fmla="*/ 1632 w 1663" name="TX105"/>
                  <a:gd fmla="*/ 957 h 1943" name="TY105"/>
                  <a:gd fmla="*/ 1642 w 1663" name="TX106"/>
                  <a:gd fmla="*/ 979 h 1943" name="TY106"/>
                  <a:gd fmla="*/ 1651 w 1663" name="TX107"/>
                  <a:gd fmla="*/ 1003 h 1943" name="TY107"/>
                  <a:gd fmla="*/ 1657 w 1663" name="TX108"/>
                  <a:gd fmla="*/ 1032 h 1943" name="TY108"/>
                  <a:gd fmla="*/ 1661 w 1663" name="TX109"/>
                  <a:gd fmla="*/ 1064 h 1943" name="TY109"/>
                  <a:gd fmla="*/ 1662 w 1663" name="TX110"/>
                  <a:gd fmla="*/ 1102 h 1943" name="TY110"/>
                  <a:gd fmla="*/ 1660 w 1663" name="TX111"/>
                  <a:gd fmla="*/ 1143 h 1943" name="TY111"/>
                  <a:gd fmla="*/ 1655 w 1663" name="TX112"/>
                  <a:gd fmla="*/ 1183 h 1943" name="TY112"/>
                  <a:gd fmla="*/ 1648 w 1663" name="TX113"/>
                  <a:gd fmla="*/ 1218 h 1943" name="TY113"/>
                  <a:gd fmla="*/ 1638 w 1663" name="TX114"/>
                  <a:gd fmla="*/ 1250 h 1943" name="TY114"/>
                  <a:gd fmla="*/ 1625 w 1663" name="TX115"/>
                  <a:gd fmla="*/ 1278 h 1943" name="TY115"/>
                  <a:gd fmla="*/ 1611 w 1663" name="TX116"/>
                  <a:gd fmla="*/ 1304 h 1943" name="TY116"/>
                  <a:gd fmla="*/ 1595 w 1663" name="TX117"/>
                  <a:gd fmla="*/ 1325 h 1943" name="TY117"/>
                  <a:gd fmla="*/ 1577 w 1663" name="TX118"/>
                  <a:gd fmla="*/ 1344 h 1943" name="TY118"/>
                  <a:gd fmla="*/ 1558 w 1663" name="TX119"/>
                  <a:gd fmla="*/ 1360 h 1943" name="TY119"/>
                  <a:gd fmla="*/ 1537 w 1663" name="TX120"/>
                  <a:gd fmla="*/ 1372 h 1943" name="TY120"/>
                  <a:gd fmla="*/ 1515 w 1663" name="TX121"/>
                  <a:gd fmla="*/ 1382 h 1943" name="TY121"/>
                  <a:gd fmla="*/ 1493 w 1663" name="TX122"/>
                  <a:gd fmla="*/ 1390 h 1943" name="TY122"/>
                  <a:gd fmla="*/ 1471 w 1663" name="TX123"/>
                  <a:gd fmla="*/ 1395 h 1943" name="TY123"/>
                  <a:gd fmla="*/ 1445 w 1663" name="TX124"/>
                  <a:gd fmla="*/ 1454 h 1943" name="TY124"/>
                  <a:gd fmla="*/ 1416 w 1663" name="TX125"/>
                  <a:gd fmla="*/ 1512 h 1943" name="TY125"/>
                  <a:gd fmla="*/ 1385 w 1663" name="TX126"/>
                  <a:gd fmla="*/ 1567 h 1943" name="TY126"/>
                  <a:gd fmla="*/ 1350 w 1663" name="TX127"/>
                  <a:gd fmla="*/ 1620 h 1943" name="TY127"/>
                  <a:gd fmla="*/ 1313 w 1663" name="TX128"/>
                  <a:gd fmla="*/ 1670 h 1943" name="TY128"/>
                  <a:gd fmla="*/ 1273 w 1663" name="TX129"/>
                  <a:gd fmla="*/ 1717 h 1943" name="TY129"/>
                  <a:gd fmla="*/ 1231 w 1663" name="TX130"/>
                  <a:gd fmla="*/ 1761 h 1943" name="TY130"/>
                  <a:gd fmla="*/ 1187 w 1663" name="TX131"/>
                  <a:gd fmla="*/ 1801 h 1943" name="TY131"/>
                  <a:gd fmla="*/ 1141 w 1663" name="TX132"/>
                  <a:gd fmla="*/ 1836 h 1943" name="TY132"/>
                  <a:gd fmla="*/ 1092 w 1663" name="TX133"/>
                  <a:gd fmla="*/ 1868 h 1943" name="TY133"/>
                  <a:gd fmla="*/ 1042 w 1663" name="TX134"/>
                  <a:gd fmla="*/ 1893 h 1943" name="TY134"/>
                  <a:gd fmla="*/ 990 w 1663" name="TX135"/>
                  <a:gd fmla="*/ 1915 h 1943" name="TY135"/>
                  <a:gd fmla="*/ 937 w 1663" name="TX136"/>
                  <a:gd fmla="*/ 1930 h 1943" name="TY136"/>
                  <a:gd fmla="*/ 882 w 1663" name="TX137"/>
                  <a:gd fmla="*/ 1939 h 1943" name="TY137"/>
                  <a:gd fmla="*/ 825 w 1663" name="TX138"/>
                  <a:gd fmla="*/ 1942 h 1943" name="TY138"/>
                  <a:gd fmla="*/ 769 w 1663" name="TX139"/>
                  <a:gd fmla="*/ 1939 h 1943" name="TY139"/>
                  <a:gd fmla="*/ 714 w 1663" name="TX140"/>
                  <a:gd fmla="*/ 1930 h 1943" name="TY140"/>
                  <a:gd fmla="*/ 661 w 1663" name="TX141"/>
                  <a:gd fmla="*/ 1915 h 1943" name="TY141"/>
                  <a:gd fmla="*/ 608 w 1663" name="TX142"/>
                  <a:gd fmla="*/ 1893 h 1943" name="TY142"/>
                  <a:gd fmla="*/ 558 w 1663" name="TX143"/>
                  <a:gd fmla="*/ 1867 h 1943" name="TY143"/>
                  <a:gd fmla="*/ 510 w 1663" name="TX144"/>
                  <a:gd fmla="*/ 1836 h 1943" name="TY144"/>
                  <a:gd fmla="*/ 464 w 1663" name="TX145"/>
                  <a:gd fmla="*/ 1800 h 1943" name="TY145"/>
                  <a:gd fmla="*/ 419 w 1663" name="TX146"/>
                  <a:gd fmla="*/ 1760 h 1943" name="TY146"/>
                  <a:gd fmla="*/ 377 w 1663" name="TX147"/>
                  <a:gd fmla="*/ 1716 h 1943" name="TY147"/>
                  <a:gd fmla="*/ 337 w 1663" name="TX148"/>
                  <a:gd fmla="*/ 1669 h 1943" name="TY148"/>
                  <a:gd fmla="*/ 300 w 1663" name="TX149"/>
                  <a:gd fmla="*/ 1618 h 1943" name="TY149"/>
                  <a:gd fmla="*/ 266 w 1663" name="TX150"/>
                  <a:gd fmla="*/ 1565 h 1943" name="TY150"/>
                  <a:gd fmla="*/ 234 w 1663" name="TX151"/>
                  <a:gd fmla="*/ 1510 h 1943" name="TY151"/>
                  <a:gd fmla="*/ 205 w 1663" name="TX152"/>
                  <a:gd fmla="*/ 1452 h 1943" name="TY152"/>
                  <a:gd fmla="*/ 179 w 1663" name="TX153"/>
                  <a:gd fmla="*/ 1392 h 1943" name="TY153"/>
                  <a:gd fmla="*/ 156 w 1663" name="TX154"/>
                  <a:gd fmla="*/ 1386 h 1943" name="TY154"/>
                  <a:gd fmla="*/ 133 w 1663" name="TX155"/>
                  <a:gd fmla="*/ 1376 h 1943" name="TY155"/>
                  <a:gd fmla="*/ 111 w 1663" name="TX156"/>
                  <a:gd fmla="*/ 1364 h 1943" name="TY156"/>
                  <a:gd fmla="*/ 91 w 1663" name="TX157"/>
                  <a:gd fmla="*/ 1349 h 1943" name="TY157"/>
                  <a:gd fmla="*/ 72 w 1663" name="TX158"/>
                  <a:gd fmla="*/ 1330 h 1943" name="TY158"/>
                  <a:gd fmla="*/ 55 w 1663" name="TX159"/>
                  <a:gd fmla="*/ 1309 h 1943" name="TY159"/>
                  <a:gd fmla="*/ 39 w 1663" name="TX160"/>
                  <a:gd fmla="*/ 1284 h 1943" name="TY160"/>
                  <a:gd fmla="*/ 26 w 1663" name="TX161"/>
                  <a:gd fmla="*/ 1254 h 1943" name="TY161"/>
                  <a:gd fmla="*/ 15 w 1663" name="TX162"/>
                  <a:gd fmla="*/ 1221 h 1943" name="TY162"/>
                  <a:gd fmla="*/ 7 w 1663" name="TX163"/>
                  <a:gd fmla="*/ 1184 h 1943" name="TY163"/>
                  <a:gd fmla="*/ 2 w 1663" name="TX164"/>
                  <a:gd fmla="*/ 1143 h 1943" name="TY164"/>
                  <a:gd fmla="*/ 0 w 1663" name="TX165"/>
                  <a:gd fmla="*/ 1104 h 1943" name="TY165"/>
                  <a:gd fmla="*/ 1 w 1663" name="TX166"/>
                  <a:gd fmla="*/ 1068 h 1943" name="TY166"/>
                  <a:gd fmla="*/ 4 w 1663" name="TX167"/>
                  <a:gd fmla="*/ 1038 h 1943" name="TY167"/>
                  <a:gd fmla="*/ 9 w 1663" name="TX168"/>
                  <a:gd fmla="*/ 1009 h 1943" name="TY168"/>
                  <a:gd fmla="*/ 17 w 1663" name="TX169"/>
                  <a:gd fmla="*/ 985 h 1943" name="TY169"/>
                  <a:gd fmla="*/ 27 w 1663" name="TX170"/>
                  <a:gd fmla="*/ 964 h 1943" name="TY170"/>
                  <a:gd fmla="*/ 38 w 1663" name="TX171"/>
                  <a:gd fmla="*/ 946 h 1943" name="TY171"/>
                  <a:gd fmla="*/ 50 w 1663" name="TX172"/>
                  <a:gd fmla="*/ 930 h 1943" name="TY172"/>
                  <a:gd fmla="*/ 65 w 1663" name="TX173"/>
                  <a:gd fmla="*/ 916 h 1943" name="TY173"/>
                  <a:gd fmla="*/ 80 w 1663" name="TX174"/>
                  <a:gd fmla="*/ 906 h 1943" name="TY174"/>
                  <a:gd fmla="*/ 96 w 1663" name="TX175"/>
                  <a:gd fmla="*/ 897 h 1943" name="TY175"/>
                  <a:gd fmla="*/ 98 w 1663" name="TX176"/>
                  <a:gd fmla="*/ 851 h 1943" name="TY176"/>
                  <a:gd fmla="*/ 89 w 1663" name="TX177"/>
                  <a:gd fmla="*/ 794 h 1943" name="TY177"/>
                  <a:gd fmla="*/ 85 w 1663" name="TX178"/>
                  <a:gd fmla="*/ 740 h 1943" name="TY178"/>
                  <a:gd fmla="*/ 83 w 1663" name="TX179"/>
                  <a:gd fmla="*/ 690 h 1943" name="TY179"/>
                  <a:gd fmla="*/ 85 w 1663" name="TX180"/>
                  <a:gd fmla="*/ 643 h 1943" name="TY180"/>
                  <a:gd fmla="*/ 90 w 1663" name="TX181"/>
                  <a:gd fmla="*/ 599 h 1943" name="TY181"/>
                  <a:gd fmla="*/ 98 w 1663" name="TX182"/>
                  <a:gd fmla="*/ 559 h 1943" name="TY182"/>
                  <a:gd fmla="*/ 108 w 1663" name="TX183"/>
                  <a:gd fmla="*/ 522 h 1943" name="TY183"/>
                  <a:gd fmla="*/ 120 w 1663" name="TX184"/>
                  <a:gd fmla="*/ 487 h 1943" name="TY184"/>
                  <a:gd fmla="*/ 134 w 1663" name="TX185"/>
                  <a:gd fmla="*/ 455 h 1943" name="TY185"/>
                  <a:gd fmla="*/ 149 w 1663" name="TX186"/>
                  <a:gd fmla="*/ 427 h 1943" name="TY186"/>
                  <a:gd fmla="*/ 166 w 1663" name="TX187"/>
                  <a:gd fmla="*/ 400 h 1943" name="TY187"/>
                  <a:gd fmla="*/ 183 w 1663" name="TX188"/>
                  <a:gd fmla="*/ 377 h 1943" name="TY188"/>
                  <a:gd fmla="*/ 202 w 1663" name="TX189"/>
                  <a:gd fmla="*/ 355 h 1943" name="TY189"/>
                  <a:gd fmla="*/ 220 w 1663" name="TX190"/>
                  <a:gd fmla="*/ 337 h 1943" name="TY190"/>
                  <a:gd fmla="*/ 239 w 1663" name="TX191"/>
                  <a:gd fmla="*/ 320 h 1943" name="TY191"/>
                  <a:gd fmla="*/ 257 w 1663" name="TX192"/>
                  <a:gd fmla="*/ 305 h 1943" name="TY192"/>
                  <a:gd fmla="*/ 274 w 1663" name="TX193"/>
                  <a:gd fmla="*/ 293 h 1943" name="TY193"/>
                  <a:gd fmla="*/ 290 w 1663" name="TX194"/>
                  <a:gd fmla="*/ 282 h 1943" name="TY194"/>
                  <a:gd fmla="*/ 305 w 1663" name="TX195"/>
                  <a:gd fmla="*/ 273 h 1943" name="TY195"/>
                  <a:gd fmla="*/ 319 w 1663" name="TX196"/>
                  <a:gd fmla="*/ 266 h 1943" name="TY196"/>
                  <a:gd fmla="*/ 331 w 1663" name="TX197"/>
                  <a:gd fmla="*/ 260 h 1943" name="TY197"/>
                  <a:gd fmla="*/ 341 w 1663" name="TX198"/>
                  <a:gd fmla="*/ 255 h 1943" name="TY198"/>
                  <a:gd fmla="*/ 348 w 1663" name="TX199"/>
                  <a:gd fmla="*/ 253 h 1943" name="TY199"/>
                  <a:gd fmla="*/ 352 w 1663" name="TX200"/>
                  <a:gd fmla="*/ 246 h 1943" name="TY200"/>
                  <a:gd fmla="*/ 359 w 1663" name="TX201"/>
                  <a:gd fmla="*/ 237 h 1943" name="TY201"/>
                  <a:gd fmla="*/ 367 w 1663" name="TX202"/>
                  <a:gd fmla="*/ 225 h 1943" name="TY202"/>
                  <a:gd fmla="*/ 377 w 1663" name="TX203"/>
                  <a:gd fmla="*/ 212 h 1943" name="TY203"/>
                  <a:gd fmla="*/ 390 w 1663" name="TX204"/>
                  <a:gd fmla="*/ 196 h 1943" name="TY204"/>
                  <a:gd fmla="*/ 404 w 1663" name="TX205"/>
                  <a:gd fmla="*/ 180 h 1943" name="TY205"/>
                  <a:gd fmla="*/ 421 w 1663" name="TX206"/>
                  <a:gd fmla="*/ 163 h 1943" name="TY206"/>
                  <a:gd fmla="*/ 439 w 1663" name="TX207"/>
                  <a:gd fmla="*/ 145 h 1943" name="TY207"/>
                  <a:gd fmla="*/ 459 w 1663" name="TX208"/>
                  <a:gd fmla="*/ 127 h 1943" name="TY208"/>
                  <a:gd fmla="*/ 481 w 1663" name="TX209"/>
                  <a:gd fmla="*/ 108 h 1943" name="TY209"/>
                  <a:gd fmla="*/ 505 w 1663" name="TX210"/>
                  <a:gd fmla="*/ 91 h 1943" name="TY210"/>
                  <a:gd fmla="*/ 531 w 1663" name="TX211"/>
                  <a:gd fmla="*/ 74 h 1943" name="TY211"/>
                  <a:gd fmla="*/ 559 w 1663" name="TX212"/>
                  <a:gd fmla="*/ 57 h 1943" name="TY212"/>
                  <a:gd fmla="*/ 589 w 1663" name="TX213"/>
                  <a:gd fmla="*/ 43 h 1943" name="TY213"/>
                  <a:gd fmla="*/ 620 w 1663" name="TX214"/>
                  <a:gd fmla="*/ 30 h 1943" name="TY214"/>
                  <a:gd fmla="*/ 655 w 1663" name="TX215"/>
                  <a:gd fmla="*/ 19 h 1943" name="TY215"/>
                  <a:gd fmla="*/ 690 w 1663" name="TX216"/>
                  <a:gd fmla="*/ 10 h 1943" name="TY216"/>
                  <a:gd fmla="*/ 728 w 1663" name="TX217"/>
                  <a:gd fmla="*/ 3 h 1943" name="TY217"/>
                  <a:gd fmla="*/ 767 w 1663" name="TX218"/>
                  <a:gd fmla="*/ 0 h 1943" name="TY218"/>
                  <a:gd fmla="*/ 808 w 1663" name="TX219"/>
                  <a:gd fmla="*/ 0 h 1943" name="TY21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  <a:cxn ang="0">
                    <a:pos x="TX103" y="TY103"/>
                  </a:cxn>
                  <a:cxn ang="0">
                    <a:pos x="TX104" y="TY104"/>
                  </a:cxn>
                  <a:cxn ang="0">
                    <a:pos x="TX105" y="TY105"/>
                  </a:cxn>
                  <a:cxn ang="0">
                    <a:pos x="TX106" y="TY106"/>
                  </a:cxn>
                  <a:cxn ang="0">
                    <a:pos x="TX107" y="TY107"/>
                  </a:cxn>
                  <a:cxn ang="0">
                    <a:pos x="TX108" y="TY108"/>
                  </a:cxn>
                  <a:cxn ang="0">
                    <a:pos x="TX109" y="TY109"/>
                  </a:cxn>
                  <a:cxn ang="0">
                    <a:pos x="TX110" y="TY110"/>
                  </a:cxn>
                  <a:cxn ang="0">
                    <a:pos x="TX111" y="TY111"/>
                  </a:cxn>
                  <a:cxn ang="0">
                    <a:pos x="TX112" y="TY112"/>
                  </a:cxn>
                  <a:cxn ang="0">
                    <a:pos x="TX113" y="TY113"/>
                  </a:cxn>
                  <a:cxn ang="0">
                    <a:pos x="TX114" y="TY114"/>
                  </a:cxn>
                  <a:cxn ang="0">
                    <a:pos x="TX115" y="TY115"/>
                  </a:cxn>
                  <a:cxn ang="0">
                    <a:pos x="TX116" y="TY116"/>
                  </a:cxn>
                  <a:cxn ang="0">
                    <a:pos x="TX117" y="TY117"/>
                  </a:cxn>
                  <a:cxn ang="0">
                    <a:pos x="TX118" y="TY118"/>
                  </a:cxn>
                  <a:cxn ang="0">
                    <a:pos x="TX119" y="TY119"/>
                  </a:cxn>
                  <a:cxn ang="0">
                    <a:pos x="TX120" y="TY120"/>
                  </a:cxn>
                  <a:cxn ang="0">
                    <a:pos x="TX121" y="TY121"/>
                  </a:cxn>
                  <a:cxn ang="0">
                    <a:pos x="TX122" y="TY122"/>
                  </a:cxn>
                  <a:cxn ang="0">
                    <a:pos x="TX123" y="TY123"/>
                  </a:cxn>
                  <a:cxn ang="0">
                    <a:pos x="TX124" y="TY124"/>
                  </a:cxn>
                  <a:cxn ang="0">
                    <a:pos x="TX125" y="TY125"/>
                  </a:cxn>
                  <a:cxn ang="0">
                    <a:pos x="TX126" y="TY126"/>
                  </a:cxn>
                  <a:cxn ang="0">
                    <a:pos x="TX127" y="TY127"/>
                  </a:cxn>
                  <a:cxn ang="0">
                    <a:pos x="TX128" y="TY128"/>
                  </a:cxn>
                  <a:cxn ang="0">
                    <a:pos x="TX129" y="TY129"/>
                  </a:cxn>
                  <a:cxn ang="0">
                    <a:pos x="TX130" y="TY130"/>
                  </a:cxn>
                  <a:cxn ang="0">
                    <a:pos x="TX131" y="TY131"/>
                  </a:cxn>
                  <a:cxn ang="0">
                    <a:pos x="TX132" y="TY132"/>
                  </a:cxn>
                  <a:cxn ang="0">
                    <a:pos x="TX133" y="TY133"/>
                  </a:cxn>
                  <a:cxn ang="0">
                    <a:pos x="TX134" y="TY134"/>
                  </a:cxn>
                  <a:cxn ang="0">
                    <a:pos x="TX135" y="TY135"/>
                  </a:cxn>
                  <a:cxn ang="0">
                    <a:pos x="TX136" y="TY136"/>
                  </a:cxn>
                  <a:cxn ang="0">
                    <a:pos x="TX137" y="TY137"/>
                  </a:cxn>
                  <a:cxn ang="0">
                    <a:pos x="TX138" y="TY138"/>
                  </a:cxn>
                  <a:cxn ang="0">
                    <a:pos x="TX139" y="TY139"/>
                  </a:cxn>
                  <a:cxn ang="0">
                    <a:pos x="TX140" y="TY140"/>
                  </a:cxn>
                  <a:cxn ang="0">
                    <a:pos x="TX141" y="TY141"/>
                  </a:cxn>
                  <a:cxn ang="0">
                    <a:pos x="TX142" y="TY142"/>
                  </a:cxn>
                  <a:cxn ang="0">
                    <a:pos x="TX143" y="TY143"/>
                  </a:cxn>
                  <a:cxn ang="0">
                    <a:pos x="TX144" y="TY144"/>
                  </a:cxn>
                  <a:cxn ang="0">
                    <a:pos x="TX145" y="TY145"/>
                  </a:cxn>
                  <a:cxn ang="0">
                    <a:pos x="TX146" y="TY146"/>
                  </a:cxn>
                  <a:cxn ang="0">
                    <a:pos x="TX147" y="TY147"/>
                  </a:cxn>
                  <a:cxn ang="0">
                    <a:pos x="TX148" y="TY148"/>
                  </a:cxn>
                  <a:cxn ang="0">
                    <a:pos x="TX149" y="TY149"/>
                  </a:cxn>
                  <a:cxn ang="0">
                    <a:pos x="TX150" y="TY150"/>
                  </a:cxn>
                  <a:cxn ang="0">
                    <a:pos x="TX151" y="TY151"/>
                  </a:cxn>
                  <a:cxn ang="0">
                    <a:pos x="TX152" y="TY152"/>
                  </a:cxn>
                  <a:cxn ang="0">
                    <a:pos x="TX153" y="TY153"/>
                  </a:cxn>
                  <a:cxn ang="0">
                    <a:pos x="TX154" y="TY154"/>
                  </a:cxn>
                  <a:cxn ang="0">
                    <a:pos x="TX155" y="TY155"/>
                  </a:cxn>
                  <a:cxn ang="0">
                    <a:pos x="TX156" y="TY156"/>
                  </a:cxn>
                  <a:cxn ang="0">
                    <a:pos x="TX157" y="TY157"/>
                  </a:cxn>
                  <a:cxn ang="0">
                    <a:pos x="TX158" y="TY158"/>
                  </a:cxn>
                  <a:cxn ang="0">
                    <a:pos x="TX159" y="TY159"/>
                  </a:cxn>
                  <a:cxn ang="0">
                    <a:pos x="TX160" y="TY160"/>
                  </a:cxn>
                  <a:cxn ang="0">
                    <a:pos x="TX161" y="TY161"/>
                  </a:cxn>
                  <a:cxn ang="0">
                    <a:pos x="TX162" y="TY162"/>
                  </a:cxn>
                  <a:cxn ang="0">
                    <a:pos x="TX163" y="TY163"/>
                  </a:cxn>
                  <a:cxn ang="0">
                    <a:pos x="TX164" y="TY164"/>
                  </a:cxn>
                  <a:cxn ang="0">
                    <a:pos x="TX165" y="TY165"/>
                  </a:cxn>
                  <a:cxn ang="0">
                    <a:pos x="TX166" y="TY166"/>
                  </a:cxn>
                  <a:cxn ang="0">
                    <a:pos x="TX167" y="TY167"/>
                  </a:cxn>
                  <a:cxn ang="0">
                    <a:pos x="TX168" y="TY168"/>
                  </a:cxn>
                  <a:cxn ang="0">
                    <a:pos x="TX169" y="TY169"/>
                  </a:cxn>
                  <a:cxn ang="0">
                    <a:pos x="TX170" y="TY170"/>
                  </a:cxn>
                  <a:cxn ang="0">
                    <a:pos x="TX171" y="TY171"/>
                  </a:cxn>
                  <a:cxn ang="0">
                    <a:pos x="TX172" y="TY172"/>
                  </a:cxn>
                  <a:cxn ang="0">
                    <a:pos x="TX173" y="TY173"/>
                  </a:cxn>
                  <a:cxn ang="0">
                    <a:pos x="TX174" y="TY174"/>
                  </a:cxn>
                  <a:cxn ang="0">
                    <a:pos x="TX175" y="TY175"/>
                  </a:cxn>
                  <a:cxn ang="0">
                    <a:pos x="TX176" y="TY176"/>
                  </a:cxn>
                  <a:cxn ang="0">
                    <a:pos x="TX177" y="TY177"/>
                  </a:cxn>
                  <a:cxn ang="0">
                    <a:pos x="TX178" y="TY178"/>
                  </a:cxn>
                  <a:cxn ang="0">
                    <a:pos x="TX179" y="TY179"/>
                  </a:cxn>
                  <a:cxn ang="0">
                    <a:pos x="TX180" y="TY180"/>
                  </a:cxn>
                  <a:cxn ang="0">
                    <a:pos x="TX181" y="TY181"/>
                  </a:cxn>
                  <a:cxn ang="0">
                    <a:pos x="TX182" y="TY182"/>
                  </a:cxn>
                  <a:cxn ang="0">
                    <a:pos x="TX183" y="TY183"/>
                  </a:cxn>
                  <a:cxn ang="0">
                    <a:pos x="TX184" y="TY184"/>
                  </a:cxn>
                  <a:cxn ang="0">
                    <a:pos x="TX185" y="TY185"/>
                  </a:cxn>
                  <a:cxn ang="0">
                    <a:pos x="TX186" y="TY186"/>
                  </a:cxn>
                  <a:cxn ang="0">
                    <a:pos x="TX187" y="TY187"/>
                  </a:cxn>
                  <a:cxn ang="0">
                    <a:pos x="TX188" y="TY188"/>
                  </a:cxn>
                  <a:cxn ang="0">
                    <a:pos x="TX189" y="TY189"/>
                  </a:cxn>
                  <a:cxn ang="0">
                    <a:pos x="TX190" y="TY190"/>
                  </a:cxn>
                  <a:cxn ang="0">
                    <a:pos x="TX191" y="TY191"/>
                  </a:cxn>
                  <a:cxn ang="0">
                    <a:pos x="TX192" y="TY192"/>
                  </a:cxn>
                  <a:cxn ang="0">
                    <a:pos x="TX193" y="TY193"/>
                  </a:cxn>
                  <a:cxn ang="0">
                    <a:pos x="TX194" y="TY194"/>
                  </a:cxn>
                  <a:cxn ang="0">
                    <a:pos x="TX195" y="TY195"/>
                  </a:cxn>
                  <a:cxn ang="0">
                    <a:pos x="TX196" y="TY196"/>
                  </a:cxn>
                  <a:cxn ang="0">
                    <a:pos x="TX197" y="TY197"/>
                  </a:cxn>
                  <a:cxn ang="0">
                    <a:pos x="TX198" y="TY198"/>
                  </a:cxn>
                  <a:cxn ang="0">
                    <a:pos x="TX199" y="TY199"/>
                  </a:cxn>
                  <a:cxn ang="0">
                    <a:pos x="TX200" y="TY200"/>
                  </a:cxn>
                  <a:cxn ang="0">
                    <a:pos x="TX201" y="TY201"/>
                  </a:cxn>
                  <a:cxn ang="0">
                    <a:pos x="TX202" y="TY202"/>
                  </a:cxn>
                  <a:cxn ang="0">
                    <a:pos x="TX203" y="TY203"/>
                  </a:cxn>
                  <a:cxn ang="0">
                    <a:pos x="TX204" y="TY204"/>
                  </a:cxn>
                  <a:cxn ang="0">
                    <a:pos x="TX205" y="TY205"/>
                  </a:cxn>
                  <a:cxn ang="0">
                    <a:pos x="TX206" y="TY206"/>
                  </a:cxn>
                  <a:cxn ang="0">
                    <a:pos x="TX207" y="TY207"/>
                  </a:cxn>
                  <a:cxn ang="0">
                    <a:pos x="TX208" y="TY208"/>
                  </a:cxn>
                  <a:cxn ang="0">
                    <a:pos x="TX209" y="TY209"/>
                  </a:cxn>
                  <a:cxn ang="0">
                    <a:pos x="TX210" y="TY210"/>
                  </a:cxn>
                  <a:cxn ang="0">
                    <a:pos x="TX211" y="TY211"/>
                  </a:cxn>
                  <a:cxn ang="0">
                    <a:pos x="TX212" y="TY212"/>
                  </a:cxn>
                  <a:cxn ang="0">
                    <a:pos x="TX213" y="TY213"/>
                  </a:cxn>
                  <a:cxn ang="0">
                    <a:pos x="TX214" y="TY214"/>
                  </a:cxn>
                  <a:cxn ang="0">
                    <a:pos x="TX215" y="TY215"/>
                  </a:cxn>
                  <a:cxn ang="0">
                    <a:pos x="TX216" y="TY216"/>
                  </a:cxn>
                  <a:cxn ang="0">
                    <a:pos x="TX217" y="TY217"/>
                  </a:cxn>
                  <a:cxn ang="0">
                    <a:pos x="TX218" y="TY218"/>
                  </a:cxn>
                  <a:cxn ang="0">
                    <a:pos x="TX219" y="TY219"/>
                  </a:cxn>
                </a:cxnLst>
                <a:rect l="l" t="t" r="r" b="b"/>
                <a:pathLst>
                  <a:path w="1663" h="1943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600">
                  <a:solidFill>
                    <a:srgbClr val="000000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89" name="도형 43"/>
              <p:cNvSpPr>
                <a:spLocks/>
              </p:cNvSpPr>
              <p:nvPr/>
            </p:nvSpPr>
            <p:spPr>
              <a:xfrm>
                <a:off x="862965" y="1323975"/>
                <a:ext cx="62865" cy="20955"/>
              </a:xfrm>
              <a:custGeom>
                <a:gdLst>
                  <a:gd fmla="*/ 699 w 917" name="TX0"/>
                  <a:gd fmla="*/ 71 h 301" name="TY0"/>
                  <a:gd fmla="*/ 665 w 917" name="TX1"/>
                  <a:gd fmla="*/ 72 h 301" name="TY1"/>
                  <a:gd fmla="*/ 636 w 917" name="TX2"/>
                  <a:gd fmla="*/ 74 h 301" name="TY2"/>
                  <a:gd fmla="*/ 613 w 917" name="TX3"/>
                  <a:gd fmla="*/ 78 h 301" name="TY3"/>
                  <a:gd fmla="*/ 594 w 917" name="TX4"/>
                  <a:gd fmla="*/ 83 h 301" name="TY4"/>
                  <a:gd fmla="*/ 579 w 917" name="TX5"/>
                  <a:gd fmla="*/ 90 h 301" name="TY5"/>
                  <a:gd fmla="*/ 569 w 917" name="TX6"/>
                  <a:gd fmla="*/ 99 h 301" name="TY6"/>
                  <a:gd fmla="*/ 561 w 917" name="TX7"/>
                  <a:gd fmla="*/ 109 h 301" name="TY7"/>
                  <a:gd fmla="*/ 556 w 917" name="TX8"/>
                  <a:gd fmla="*/ 122 h 301" name="TY8"/>
                  <a:gd fmla="*/ 554 w 917" name="TX9"/>
                  <a:gd fmla="*/ 135 h 301" name="TY9"/>
                  <a:gd fmla="*/ 553 w 917" name="TX10"/>
                  <a:gd fmla="*/ 150 h 301" name="TY10"/>
                  <a:gd fmla="*/ 554 w 917" name="TX11"/>
                  <a:gd fmla="*/ 165 h 301" name="TY11"/>
                  <a:gd fmla="*/ 556 w 917" name="TX12"/>
                  <a:gd fmla="*/ 179 h 301" name="TY12"/>
                  <a:gd fmla="*/ 561 w 917" name="TX13"/>
                  <a:gd fmla="*/ 191 h 301" name="TY13"/>
                  <a:gd fmla="*/ 569 w 917" name="TX14"/>
                  <a:gd fmla="*/ 201 h 301" name="TY14"/>
                  <a:gd fmla="*/ 579 w 917" name="TX15"/>
                  <a:gd fmla="*/ 210 h 301" name="TY15"/>
                  <a:gd fmla="*/ 594 w 917" name="TX16"/>
                  <a:gd fmla="*/ 216 h 301" name="TY16"/>
                  <a:gd fmla="*/ 613 w 917" name="TX17"/>
                  <a:gd fmla="*/ 223 h 301" name="TY17"/>
                  <a:gd fmla="*/ 636 w 917" name="TX18"/>
                  <a:gd fmla="*/ 227 h 301" name="TY18"/>
                  <a:gd fmla="*/ 665 w 917" name="TX19"/>
                  <a:gd fmla="*/ 229 h 301" name="TY19"/>
                  <a:gd fmla="*/ 699 w 917" name="TX20"/>
                  <a:gd fmla="*/ 230 h 301" name="TY20"/>
                  <a:gd fmla="*/ 734 w 917" name="TX21"/>
                  <a:gd fmla="*/ 229 h 301" name="TY21"/>
                  <a:gd fmla="*/ 763 w 917" name="TX22"/>
                  <a:gd fmla="*/ 227 h 301" name="TY22"/>
                  <a:gd fmla="*/ 787 w 917" name="TX23"/>
                  <a:gd fmla="*/ 223 h 301" name="TY23"/>
                  <a:gd fmla="*/ 805 w 917" name="TX24"/>
                  <a:gd fmla="*/ 216 h 301" name="TY24"/>
                  <a:gd fmla="*/ 820 w 917" name="TX25"/>
                  <a:gd fmla="*/ 210 h 301" name="TY25"/>
                  <a:gd fmla="*/ 831 w 917" name="TX26"/>
                  <a:gd fmla="*/ 201 h 301" name="TY26"/>
                  <a:gd fmla="*/ 839 w 917" name="TX27"/>
                  <a:gd fmla="*/ 191 h 301" name="TY27"/>
                  <a:gd fmla="*/ 843 w 917" name="TX28"/>
                  <a:gd fmla="*/ 179 h 301" name="TY28"/>
                  <a:gd fmla="*/ 846 w 917" name="TX29"/>
                  <a:gd fmla="*/ 165 h 301" name="TY29"/>
                  <a:gd fmla="*/ 847 w 917" name="TX30"/>
                  <a:gd fmla="*/ 150 h 301" name="TY30"/>
                  <a:gd fmla="*/ 846 w 917" name="TX31"/>
                  <a:gd fmla="*/ 135 h 301" name="TY31"/>
                  <a:gd fmla="*/ 843 w 917" name="TX32"/>
                  <a:gd fmla="*/ 122 h 301" name="TY32"/>
                  <a:gd fmla="*/ 839 w 917" name="TX33"/>
                  <a:gd fmla="*/ 109 h 301" name="TY33"/>
                  <a:gd fmla="*/ 831 w 917" name="TX34"/>
                  <a:gd fmla="*/ 99 h 301" name="TY34"/>
                  <a:gd fmla="*/ 820 w 917" name="TX35"/>
                  <a:gd fmla="*/ 90 h 301" name="TY35"/>
                  <a:gd fmla="*/ 805 w 917" name="TX36"/>
                  <a:gd fmla="*/ 83 h 301" name="TY36"/>
                  <a:gd fmla="*/ 787 w 917" name="TX37"/>
                  <a:gd fmla="*/ 78 h 301" name="TY37"/>
                  <a:gd fmla="*/ 763 w 917" name="TX38"/>
                  <a:gd fmla="*/ 74 h 301" name="TY38"/>
                  <a:gd fmla="*/ 734 w 917" name="TX39"/>
                  <a:gd fmla="*/ 72 h 301" name="TY39"/>
                  <a:gd fmla="*/ 699 w 917" name="TX40"/>
                  <a:gd fmla="*/ 71 h 301" name="TY40"/>
                  <a:gd fmla="*/ 216 w 917" name="TX42"/>
                  <a:gd fmla="*/ 71 h 301" name="TY42"/>
                  <a:gd fmla="*/ 182 w 917" name="TX43"/>
                  <a:gd fmla="*/ 72 h 301" name="TY43"/>
                  <a:gd fmla="*/ 153 w 917" name="TX44"/>
                  <a:gd fmla="*/ 74 h 301" name="TY44"/>
                  <a:gd fmla="*/ 130 w 917" name="TX45"/>
                  <a:gd fmla="*/ 78 h 301" name="TY45"/>
                  <a:gd fmla="*/ 111 w 917" name="TX46"/>
                  <a:gd fmla="*/ 83 h 301" name="TY46"/>
                  <a:gd fmla="*/ 96 w 917" name="TX47"/>
                  <a:gd fmla="*/ 90 h 301" name="TY47"/>
                  <a:gd fmla="*/ 85 w 917" name="TX48"/>
                  <a:gd fmla="*/ 99 h 301" name="TY48"/>
                  <a:gd fmla="*/ 78 w 917" name="TX49"/>
                  <a:gd fmla="*/ 109 h 301" name="TY49"/>
                  <a:gd fmla="*/ 73 w 917" name="TX50"/>
                  <a:gd fmla="*/ 122 h 301" name="TY50"/>
                  <a:gd fmla="*/ 70 w 917" name="TX51"/>
                  <a:gd fmla="*/ 135 h 301" name="TY51"/>
                  <a:gd fmla="*/ 70 w 917" name="TX52"/>
                  <a:gd fmla="*/ 150 h 301" name="TY52"/>
                  <a:gd fmla="*/ 70 w 917" name="TX53"/>
                  <a:gd fmla="*/ 165 h 301" name="TY53"/>
                  <a:gd fmla="*/ 73 w 917" name="TX54"/>
                  <a:gd fmla="*/ 179 h 301" name="TY54"/>
                  <a:gd fmla="*/ 78 w 917" name="TX55"/>
                  <a:gd fmla="*/ 191 h 301" name="TY55"/>
                  <a:gd fmla="*/ 85 w 917" name="TX56"/>
                  <a:gd fmla="*/ 201 h 301" name="TY56"/>
                  <a:gd fmla="*/ 96 w 917" name="TX57"/>
                  <a:gd fmla="*/ 210 h 301" name="TY57"/>
                  <a:gd fmla="*/ 111 w 917" name="TX58"/>
                  <a:gd fmla="*/ 216 h 301" name="TY58"/>
                  <a:gd fmla="*/ 130 w 917" name="TX59"/>
                  <a:gd fmla="*/ 223 h 301" name="TY59"/>
                  <a:gd fmla="*/ 153 w 917" name="TX60"/>
                  <a:gd fmla="*/ 227 h 301" name="TY60"/>
                  <a:gd fmla="*/ 182 w 917" name="TX61"/>
                  <a:gd fmla="*/ 229 h 301" name="TY61"/>
                  <a:gd fmla="*/ 216 w 917" name="TX62"/>
                  <a:gd fmla="*/ 230 h 301" name="TY62"/>
                  <a:gd fmla="*/ 250 w 917" name="TX63"/>
                  <a:gd fmla="*/ 229 h 301" name="TY63"/>
                  <a:gd fmla="*/ 280 w 917" name="TX64"/>
                  <a:gd fmla="*/ 227 h 301" name="TY64"/>
                  <a:gd fmla="*/ 304 w 917" name="TX65"/>
                  <a:gd fmla="*/ 223 h 301" name="TY65"/>
                  <a:gd fmla="*/ 322 w 917" name="TX66"/>
                  <a:gd fmla="*/ 216 h 301" name="TY66"/>
                  <a:gd fmla="*/ 337 w 917" name="TX67"/>
                  <a:gd fmla="*/ 210 h 301" name="TY67"/>
                  <a:gd fmla="*/ 348 w 917" name="TX68"/>
                  <a:gd fmla="*/ 201 h 301" name="TY68"/>
                  <a:gd fmla="*/ 355 w 917" name="TX69"/>
                  <a:gd fmla="*/ 191 h 301" name="TY69"/>
                  <a:gd fmla="*/ 360 w 917" name="TX70"/>
                  <a:gd fmla="*/ 179 h 301" name="TY70"/>
                  <a:gd fmla="*/ 363 w 917" name="TX71"/>
                  <a:gd fmla="*/ 165 h 301" name="TY71"/>
                  <a:gd fmla="*/ 363 w 917" name="TX72"/>
                  <a:gd fmla="*/ 150 h 301" name="TY72"/>
                  <a:gd fmla="*/ 363 w 917" name="TX73"/>
                  <a:gd fmla="*/ 135 h 301" name="TY73"/>
                  <a:gd fmla="*/ 360 w 917" name="TX74"/>
                  <a:gd fmla="*/ 122 h 301" name="TY74"/>
                  <a:gd fmla="*/ 355 w 917" name="TX75"/>
                  <a:gd fmla="*/ 109 h 301" name="TY75"/>
                  <a:gd fmla="*/ 348 w 917" name="TX76"/>
                  <a:gd fmla="*/ 99 h 301" name="TY76"/>
                  <a:gd fmla="*/ 337 w 917" name="TX77"/>
                  <a:gd fmla="*/ 90 h 301" name="TY77"/>
                  <a:gd fmla="*/ 322 w 917" name="TX78"/>
                  <a:gd fmla="*/ 83 h 301" name="TY78"/>
                  <a:gd fmla="*/ 304 w 917" name="TX79"/>
                  <a:gd fmla="*/ 78 h 301" name="TY79"/>
                  <a:gd fmla="*/ 280 w 917" name="TX80"/>
                  <a:gd fmla="*/ 74 h 301" name="TY80"/>
                  <a:gd fmla="*/ 250 w 917" name="TX81"/>
                  <a:gd fmla="*/ 72 h 301" name="TY81"/>
                  <a:gd fmla="*/ 216 w 917" name="TX82"/>
                  <a:gd fmla="*/ 71 h 301" name="TY82"/>
                  <a:gd fmla="*/ 216 w 917" name="TX84"/>
                  <a:gd fmla="*/ 0 h 301" name="TY84"/>
                  <a:gd fmla="*/ 234 w 917" name="TX85"/>
                  <a:gd fmla="*/ 0 h 301" name="TY85"/>
                  <a:gd fmla="*/ 254 w 917" name="TX86"/>
                  <a:gd fmla="*/ 1 h 301" name="TY86"/>
                  <a:gd fmla="*/ 276 w 917" name="TX87"/>
                  <a:gd fmla="*/ 2 h 301" name="TY87"/>
                  <a:gd fmla="*/ 298 w 917" name="TX88"/>
                  <a:gd fmla="*/ 5 h 301" name="TY88"/>
                  <a:gd fmla="*/ 321 w 917" name="TX89"/>
                  <a:gd fmla="*/ 9 h 301" name="TY89"/>
                  <a:gd fmla="*/ 343 w 917" name="TX90"/>
                  <a:gd fmla="*/ 17 h 301" name="TY90"/>
                  <a:gd fmla="*/ 364 w 917" name="TX91"/>
                  <a:gd fmla="*/ 26 h 301" name="TY91"/>
                  <a:gd fmla="*/ 383 w 917" name="TX92"/>
                  <a:gd fmla="*/ 37 h 301" name="TY92"/>
                  <a:gd fmla="*/ 400 w 917" name="TX93"/>
                  <a:gd fmla="*/ 53 h 301" name="TY93"/>
                  <a:gd fmla="*/ 516 w 917" name="TX94"/>
                  <a:gd fmla="*/ 53 h 301" name="TY94"/>
                  <a:gd fmla="*/ 533 w 917" name="TX95"/>
                  <a:gd fmla="*/ 37 h 301" name="TY95"/>
                  <a:gd fmla="*/ 553 w 917" name="TX96"/>
                  <a:gd fmla="*/ 26 h 301" name="TY96"/>
                  <a:gd fmla="*/ 574 w 917" name="TX97"/>
                  <a:gd fmla="*/ 17 h 301" name="TY97"/>
                  <a:gd fmla="*/ 596 w 917" name="TX98"/>
                  <a:gd fmla="*/ 9 h 301" name="TY98"/>
                  <a:gd fmla="*/ 618 w 917" name="TX99"/>
                  <a:gd fmla="*/ 5 h 301" name="TY99"/>
                  <a:gd fmla="*/ 640 w 917" name="TX100"/>
                  <a:gd fmla="*/ 2 h 301" name="TY100"/>
                  <a:gd fmla="*/ 662 w 917" name="TX101"/>
                  <a:gd fmla="*/ 1 h 301" name="TY101"/>
                  <a:gd fmla="*/ 682 w 917" name="TX102"/>
                  <a:gd fmla="*/ 0 h 301" name="TY102"/>
                  <a:gd fmla="*/ 699 w 917" name="TX103"/>
                  <a:gd fmla="*/ 0 h 301" name="TY103"/>
                  <a:gd fmla="*/ 715 w 917" name="TX104"/>
                  <a:gd fmla="*/ 0 h 301" name="TY104"/>
                  <a:gd fmla="*/ 732 w 917" name="TX105"/>
                  <a:gd fmla="*/ 0 h 301" name="TY105"/>
                  <a:gd fmla="*/ 749 w 917" name="TX106"/>
                  <a:gd fmla="*/ 1 h 301" name="TY106"/>
                  <a:gd fmla="*/ 768 w 917" name="TX107"/>
                  <a:gd fmla="*/ 3 h 301" name="TY107"/>
                  <a:gd fmla="*/ 787 w 917" name="TX108"/>
                  <a:gd fmla="*/ 6 h 301" name="TY108"/>
                  <a:gd fmla="*/ 806 w 917" name="TX109"/>
                  <a:gd fmla="*/ 10 h 301" name="TY109"/>
                  <a:gd fmla="*/ 825 w 917" name="TX110"/>
                  <a:gd fmla="*/ 16 h 301" name="TY110"/>
                  <a:gd fmla="*/ 843 w 917" name="TX111"/>
                  <a:gd fmla="*/ 24 h 301" name="TY111"/>
                  <a:gd fmla="*/ 860 w 917" name="TX112"/>
                  <a:gd fmla="*/ 33 h 301" name="TY112"/>
                  <a:gd fmla="*/ 875 w 917" name="TX113"/>
                  <a:gd fmla="*/ 45 h 301" name="TY113"/>
                  <a:gd fmla="*/ 889 w 917" name="TX114"/>
                  <a:gd fmla="*/ 59 h 301" name="TY114"/>
                  <a:gd fmla="*/ 900 w 917" name="TX115"/>
                  <a:gd fmla="*/ 77 h 301" name="TY115"/>
                  <a:gd fmla="*/ 908 w 917" name="TX116"/>
                  <a:gd fmla="*/ 98 h 301" name="TY116"/>
                  <a:gd fmla="*/ 914 w 917" name="TX117"/>
                  <a:gd fmla="*/ 123 h 301" name="TY117"/>
                  <a:gd fmla="*/ 916 w 917" name="TX118"/>
                  <a:gd fmla="*/ 150 h 301" name="TY118"/>
                  <a:gd fmla="*/ 914 w 917" name="TX119"/>
                  <a:gd fmla="*/ 178 h 301" name="TY119"/>
                  <a:gd fmla="*/ 908 w 917" name="TX120"/>
                  <a:gd fmla="*/ 202 h 301" name="TY120"/>
                  <a:gd fmla="*/ 900 w 917" name="TX121"/>
                  <a:gd fmla="*/ 223 h 301" name="TY121"/>
                  <a:gd fmla="*/ 889 w 917" name="TX122"/>
                  <a:gd fmla="*/ 241 h 301" name="TY122"/>
                  <a:gd fmla="*/ 875 w 917" name="TX123"/>
                  <a:gd fmla="*/ 255 h 301" name="TY123"/>
                  <a:gd fmla="*/ 860 w 917" name="TX124"/>
                  <a:gd fmla="*/ 267 h 301" name="TY124"/>
                  <a:gd fmla="*/ 843 w 917" name="TX125"/>
                  <a:gd fmla="*/ 277 h 301" name="TY125"/>
                  <a:gd fmla="*/ 825 w 917" name="TX126"/>
                  <a:gd fmla="*/ 285 h 301" name="TY126"/>
                  <a:gd fmla="*/ 806 w 917" name="TX127"/>
                  <a:gd fmla="*/ 290 h 301" name="TY127"/>
                  <a:gd fmla="*/ 787 w 917" name="TX128"/>
                  <a:gd fmla="*/ 294 h 301" name="TY128"/>
                  <a:gd fmla="*/ 768 w 917" name="TX129"/>
                  <a:gd fmla="*/ 297 h 301" name="TY129"/>
                  <a:gd fmla="*/ 749 w 917" name="TX130"/>
                  <a:gd fmla="*/ 298 h 301" name="TY130"/>
                  <a:gd fmla="*/ 732 w 917" name="TX131"/>
                  <a:gd fmla="*/ 299 h 301" name="TY131"/>
                  <a:gd fmla="*/ 715 w 917" name="TX132"/>
                  <a:gd fmla="*/ 299 h 301" name="TY132"/>
                  <a:gd fmla="*/ 699 w 917" name="TX133"/>
                  <a:gd fmla="*/ 300 h 301" name="TY133"/>
                  <a:gd fmla="*/ 685 w 917" name="TX134"/>
                  <a:gd fmla="*/ 299 h 301" name="TY134"/>
                  <a:gd fmla="*/ 668 w 917" name="TX135"/>
                  <a:gd fmla="*/ 299 h 301" name="TY135"/>
                  <a:gd fmla="*/ 650 w 917" name="TX136"/>
                  <a:gd fmla="*/ 298 h 301" name="TY136"/>
                  <a:gd fmla="*/ 632 w 917" name="TX137"/>
                  <a:gd fmla="*/ 297 h 301" name="TY137"/>
                  <a:gd fmla="*/ 613 w 917" name="TX138"/>
                  <a:gd fmla="*/ 294 h 301" name="TY138"/>
                  <a:gd fmla="*/ 593 w 917" name="TX139"/>
                  <a:gd fmla="*/ 290 h 301" name="TY139"/>
                  <a:gd fmla="*/ 575 w 917" name="TX140"/>
                  <a:gd fmla="*/ 285 h 301" name="TY140"/>
                  <a:gd fmla="*/ 557 w 917" name="TX141"/>
                  <a:gd fmla="*/ 277 h 301" name="TY141"/>
                  <a:gd fmla="*/ 540 w 917" name="TX142"/>
                  <a:gd fmla="*/ 267 h 301" name="TY142"/>
                  <a:gd fmla="*/ 524 w 917" name="TX143"/>
                  <a:gd fmla="*/ 255 h 301" name="TY143"/>
                  <a:gd fmla="*/ 511 w 917" name="TX144"/>
                  <a:gd fmla="*/ 241 h 301" name="TY144"/>
                  <a:gd fmla="*/ 500 w 917" name="TX145"/>
                  <a:gd fmla="*/ 224 h 301" name="TY145"/>
                  <a:gd fmla="*/ 491 w 917" name="TX146"/>
                  <a:gd fmla="*/ 202 h 301" name="TY146"/>
                  <a:gd fmla="*/ 486 w 917" name="TX147"/>
                  <a:gd fmla="*/ 179 h 301" name="TY147"/>
                  <a:gd fmla="*/ 484 w 917" name="TX148"/>
                  <a:gd fmla="*/ 150 h 301" name="TY148"/>
                  <a:gd fmla="*/ 485 w 917" name="TX149"/>
                  <a:gd fmla="*/ 137 h 301" name="TY149"/>
                  <a:gd fmla="*/ 486 w 917" name="TX150"/>
                  <a:gd fmla="*/ 125 h 301" name="TY150"/>
                  <a:gd fmla="*/ 430 w 917" name="TX151"/>
                  <a:gd fmla="*/ 125 h 301" name="TY151"/>
                  <a:gd fmla="*/ 432 w 917" name="TX152"/>
                  <a:gd fmla="*/ 137 h 301" name="TY152"/>
                  <a:gd fmla="*/ 432 w 917" name="TX153"/>
                  <a:gd fmla="*/ 150 h 301" name="TY153"/>
                  <a:gd fmla="*/ 430 w 917" name="TX154"/>
                  <a:gd fmla="*/ 179 h 301" name="TY154"/>
                  <a:gd fmla="*/ 425 w 917" name="TX155"/>
                  <a:gd fmla="*/ 202 h 301" name="TY155"/>
                  <a:gd fmla="*/ 416 w 917" name="TX156"/>
                  <a:gd fmla="*/ 224 h 301" name="TY156"/>
                  <a:gd fmla="*/ 405 w 917" name="TX157"/>
                  <a:gd fmla="*/ 241 h 301" name="TY157"/>
                  <a:gd fmla="*/ 392 w 917" name="TX158"/>
                  <a:gd fmla="*/ 255 h 301" name="TY158"/>
                  <a:gd fmla="*/ 377 w 917" name="TX159"/>
                  <a:gd fmla="*/ 267 h 301" name="TY159"/>
                  <a:gd fmla="*/ 360 w 917" name="TX160"/>
                  <a:gd fmla="*/ 277 h 301" name="TY160"/>
                  <a:gd fmla="*/ 342 w 917" name="TX161"/>
                  <a:gd fmla="*/ 284 h 301" name="TY161"/>
                  <a:gd fmla="*/ 323 w 917" name="TX162"/>
                  <a:gd fmla="*/ 290 h 301" name="TY162"/>
                  <a:gd fmla="*/ 304 w 917" name="TX163"/>
                  <a:gd fmla="*/ 294 h 301" name="TY163"/>
                  <a:gd fmla="*/ 285 w 917" name="TX164"/>
                  <a:gd fmla="*/ 296 h 301" name="TY164"/>
                  <a:gd fmla="*/ 266 w 917" name="TX165"/>
                  <a:gd fmla="*/ 298 h 301" name="TY165"/>
                  <a:gd fmla="*/ 248 w 917" name="TX166"/>
                  <a:gd fmla="*/ 299 h 301" name="TY166"/>
                  <a:gd fmla="*/ 231 w 917" name="TX167"/>
                  <a:gd fmla="*/ 299 h 301" name="TY167"/>
                  <a:gd fmla="*/ 216 w 917" name="TX168"/>
                  <a:gd fmla="*/ 299 h 301" name="TY168"/>
                  <a:gd fmla="*/ 201 w 917" name="TX169"/>
                  <a:gd fmla="*/ 299 h 301" name="TY169"/>
                  <a:gd fmla="*/ 185 w 917" name="TX170"/>
                  <a:gd fmla="*/ 299 h 301" name="TY170"/>
                  <a:gd fmla="*/ 167 w 917" name="TX171"/>
                  <a:gd fmla="*/ 298 h 301" name="TY171"/>
                  <a:gd fmla="*/ 148 w 917" name="TX172"/>
                  <a:gd fmla="*/ 296 h 301" name="TY172"/>
                  <a:gd fmla="*/ 129 w 917" name="TX173"/>
                  <a:gd fmla="*/ 294 h 301" name="TY173"/>
                  <a:gd fmla="*/ 110 w 917" name="TX174"/>
                  <a:gd fmla="*/ 290 h 301" name="TY174"/>
                  <a:gd fmla="*/ 91 w 917" name="TX175"/>
                  <a:gd fmla="*/ 284 h 301" name="TY175"/>
                  <a:gd fmla="*/ 73 w 917" name="TX176"/>
                  <a:gd fmla="*/ 277 h 301" name="TY176"/>
                  <a:gd fmla="*/ 57 w 917" name="TX177"/>
                  <a:gd fmla="*/ 267 h 301" name="TY177"/>
                  <a:gd fmla="*/ 41 w 917" name="TX178"/>
                  <a:gd fmla="*/ 255 h 301" name="TY178"/>
                  <a:gd fmla="*/ 27 w 917" name="TX179"/>
                  <a:gd fmla="*/ 240 h 301" name="TY179"/>
                  <a:gd fmla="*/ 16 w 917" name="TX180"/>
                  <a:gd fmla="*/ 223 h 301" name="TY180"/>
                  <a:gd fmla="*/ 7 w 917" name="TX181"/>
                  <a:gd fmla="*/ 202 h 301" name="TY181"/>
                  <a:gd fmla="*/ 2 w 917" name="TX182"/>
                  <a:gd fmla="*/ 178 h 301" name="TY182"/>
                  <a:gd fmla="*/ 0 w 917" name="TX183"/>
                  <a:gd fmla="*/ 150 h 301" name="TY183"/>
                  <a:gd fmla="*/ 2 w 917" name="TX184"/>
                  <a:gd fmla="*/ 122 h 301" name="TY184"/>
                  <a:gd fmla="*/ 7 w 917" name="TX185"/>
                  <a:gd fmla="*/ 98 h 301" name="TY185"/>
                  <a:gd fmla="*/ 16 w 917" name="TX186"/>
                  <a:gd fmla="*/ 77 h 301" name="TY186"/>
                  <a:gd fmla="*/ 27 w 917" name="TX187"/>
                  <a:gd fmla="*/ 59 h 301" name="TY187"/>
                  <a:gd fmla="*/ 41 w 917" name="TX188"/>
                  <a:gd fmla="*/ 45 h 301" name="TY188"/>
                  <a:gd fmla="*/ 57 w 917" name="TX189"/>
                  <a:gd fmla="*/ 33 h 301" name="TY189"/>
                  <a:gd fmla="*/ 73 w 917" name="TX190"/>
                  <a:gd fmla="*/ 23 h 301" name="TY190"/>
                  <a:gd fmla="*/ 91 w 917" name="TX191"/>
                  <a:gd fmla="*/ 16 h 301" name="TY191"/>
                  <a:gd fmla="*/ 110 w 917" name="TX192"/>
                  <a:gd fmla="*/ 10 h 301" name="TY192"/>
                  <a:gd fmla="*/ 129 w 917" name="TX193"/>
                  <a:gd fmla="*/ 6 h 301" name="TY193"/>
                  <a:gd fmla="*/ 148 w 917" name="TX194"/>
                  <a:gd fmla="*/ 3 h 301" name="TY194"/>
                  <a:gd fmla="*/ 167 w 917" name="TX195"/>
                  <a:gd fmla="*/ 1 h 301" name="TY195"/>
                  <a:gd fmla="*/ 185 w 917" name="TX196"/>
                  <a:gd fmla="*/ 0 h 301" name="TY196"/>
                  <a:gd fmla="*/ 201 w 917" name="TX197"/>
                  <a:gd fmla="*/ 0 h 301" name="TY197"/>
                  <a:gd fmla="*/ 216 w 917" name="TX198"/>
                  <a:gd fmla="*/ 0 h 301" name="TY19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  <a:cxn ang="0">
                    <a:pos x="TX103" y="TY103"/>
                  </a:cxn>
                  <a:cxn ang="0">
                    <a:pos x="TX104" y="TY104"/>
                  </a:cxn>
                  <a:cxn ang="0">
                    <a:pos x="TX105" y="TY105"/>
                  </a:cxn>
                  <a:cxn ang="0">
                    <a:pos x="TX106" y="TY106"/>
                  </a:cxn>
                  <a:cxn ang="0">
                    <a:pos x="TX107" y="TY107"/>
                  </a:cxn>
                  <a:cxn ang="0">
                    <a:pos x="TX108" y="TY108"/>
                  </a:cxn>
                  <a:cxn ang="0">
                    <a:pos x="TX109" y="TY109"/>
                  </a:cxn>
                  <a:cxn ang="0">
                    <a:pos x="TX110" y="TY110"/>
                  </a:cxn>
                  <a:cxn ang="0">
                    <a:pos x="TX111" y="TY111"/>
                  </a:cxn>
                  <a:cxn ang="0">
                    <a:pos x="TX112" y="TY112"/>
                  </a:cxn>
                  <a:cxn ang="0">
                    <a:pos x="TX113" y="TY113"/>
                  </a:cxn>
                  <a:cxn ang="0">
                    <a:pos x="TX114" y="TY114"/>
                  </a:cxn>
                  <a:cxn ang="0">
                    <a:pos x="TX115" y="TY115"/>
                  </a:cxn>
                  <a:cxn ang="0">
                    <a:pos x="TX116" y="TY116"/>
                  </a:cxn>
                  <a:cxn ang="0">
                    <a:pos x="TX117" y="TY117"/>
                  </a:cxn>
                  <a:cxn ang="0">
                    <a:pos x="TX118" y="TY118"/>
                  </a:cxn>
                  <a:cxn ang="0">
                    <a:pos x="TX119" y="TY119"/>
                  </a:cxn>
                  <a:cxn ang="0">
                    <a:pos x="TX120" y="TY120"/>
                  </a:cxn>
                  <a:cxn ang="0">
                    <a:pos x="TX121" y="TY121"/>
                  </a:cxn>
                  <a:cxn ang="0">
                    <a:pos x="TX122" y="TY122"/>
                  </a:cxn>
                  <a:cxn ang="0">
                    <a:pos x="TX123" y="TY123"/>
                  </a:cxn>
                  <a:cxn ang="0">
                    <a:pos x="TX124" y="TY124"/>
                  </a:cxn>
                  <a:cxn ang="0">
                    <a:pos x="TX125" y="TY125"/>
                  </a:cxn>
                  <a:cxn ang="0">
                    <a:pos x="TX126" y="TY126"/>
                  </a:cxn>
                  <a:cxn ang="0">
                    <a:pos x="TX127" y="TY127"/>
                  </a:cxn>
                  <a:cxn ang="0">
                    <a:pos x="TX128" y="TY128"/>
                  </a:cxn>
                  <a:cxn ang="0">
                    <a:pos x="TX129" y="TY129"/>
                  </a:cxn>
                  <a:cxn ang="0">
                    <a:pos x="TX130" y="TY130"/>
                  </a:cxn>
                  <a:cxn ang="0">
                    <a:pos x="TX131" y="TY131"/>
                  </a:cxn>
                  <a:cxn ang="0">
                    <a:pos x="TX132" y="TY132"/>
                  </a:cxn>
                  <a:cxn ang="0">
                    <a:pos x="TX133" y="TY133"/>
                  </a:cxn>
                  <a:cxn ang="0">
                    <a:pos x="TX134" y="TY134"/>
                  </a:cxn>
                  <a:cxn ang="0">
                    <a:pos x="TX135" y="TY135"/>
                  </a:cxn>
                  <a:cxn ang="0">
                    <a:pos x="TX136" y="TY136"/>
                  </a:cxn>
                  <a:cxn ang="0">
                    <a:pos x="TX137" y="TY137"/>
                  </a:cxn>
                  <a:cxn ang="0">
                    <a:pos x="TX138" y="TY138"/>
                  </a:cxn>
                  <a:cxn ang="0">
                    <a:pos x="TX139" y="TY139"/>
                  </a:cxn>
                  <a:cxn ang="0">
                    <a:pos x="TX140" y="TY140"/>
                  </a:cxn>
                  <a:cxn ang="0">
                    <a:pos x="TX141" y="TY141"/>
                  </a:cxn>
                  <a:cxn ang="0">
                    <a:pos x="TX142" y="TY142"/>
                  </a:cxn>
                  <a:cxn ang="0">
                    <a:pos x="TX143" y="TY143"/>
                  </a:cxn>
                  <a:cxn ang="0">
                    <a:pos x="TX144" y="TY144"/>
                  </a:cxn>
                  <a:cxn ang="0">
                    <a:pos x="TX145" y="TY145"/>
                  </a:cxn>
                  <a:cxn ang="0">
                    <a:pos x="TX146" y="TY146"/>
                  </a:cxn>
                  <a:cxn ang="0">
                    <a:pos x="TX147" y="TY147"/>
                  </a:cxn>
                  <a:cxn ang="0">
                    <a:pos x="TX148" y="TY148"/>
                  </a:cxn>
                  <a:cxn ang="0">
                    <a:pos x="TX149" y="TY149"/>
                  </a:cxn>
                  <a:cxn ang="0">
                    <a:pos x="TX150" y="TY150"/>
                  </a:cxn>
                  <a:cxn ang="0">
                    <a:pos x="TX151" y="TY151"/>
                  </a:cxn>
                  <a:cxn ang="0">
                    <a:pos x="TX152" y="TY152"/>
                  </a:cxn>
                  <a:cxn ang="0">
                    <a:pos x="TX153" y="TY153"/>
                  </a:cxn>
                  <a:cxn ang="0">
                    <a:pos x="TX154" y="TY154"/>
                  </a:cxn>
                  <a:cxn ang="0">
                    <a:pos x="TX155" y="TY155"/>
                  </a:cxn>
                  <a:cxn ang="0">
                    <a:pos x="TX156" y="TY156"/>
                  </a:cxn>
                  <a:cxn ang="0">
                    <a:pos x="TX157" y="TY157"/>
                  </a:cxn>
                  <a:cxn ang="0">
                    <a:pos x="TX158" y="TY158"/>
                  </a:cxn>
                  <a:cxn ang="0">
                    <a:pos x="TX159" y="TY159"/>
                  </a:cxn>
                  <a:cxn ang="0">
                    <a:pos x="TX160" y="TY160"/>
                  </a:cxn>
                  <a:cxn ang="0">
                    <a:pos x="TX161" y="TY161"/>
                  </a:cxn>
                  <a:cxn ang="0">
                    <a:pos x="TX162" y="TY162"/>
                  </a:cxn>
                  <a:cxn ang="0">
                    <a:pos x="TX163" y="TY163"/>
                  </a:cxn>
                  <a:cxn ang="0">
                    <a:pos x="TX164" y="TY164"/>
                  </a:cxn>
                  <a:cxn ang="0">
                    <a:pos x="TX165" y="TY165"/>
                  </a:cxn>
                  <a:cxn ang="0">
                    <a:pos x="TX166" y="TY166"/>
                  </a:cxn>
                  <a:cxn ang="0">
                    <a:pos x="TX167" y="TY167"/>
                  </a:cxn>
                  <a:cxn ang="0">
                    <a:pos x="TX168" y="TY168"/>
                  </a:cxn>
                  <a:cxn ang="0">
                    <a:pos x="TX169" y="TY169"/>
                  </a:cxn>
                  <a:cxn ang="0">
                    <a:pos x="TX170" y="TY170"/>
                  </a:cxn>
                  <a:cxn ang="0">
                    <a:pos x="TX171" y="TY171"/>
                  </a:cxn>
                  <a:cxn ang="0">
                    <a:pos x="TX172" y="TY172"/>
                  </a:cxn>
                  <a:cxn ang="0">
                    <a:pos x="TX173" y="TY173"/>
                  </a:cxn>
                  <a:cxn ang="0">
                    <a:pos x="TX174" y="TY174"/>
                  </a:cxn>
                  <a:cxn ang="0">
                    <a:pos x="TX175" y="TY175"/>
                  </a:cxn>
                  <a:cxn ang="0">
                    <a:pos x="TX176" y="TY176"/>
                  </a:cxn>
                  <a:cxn ang="0">
                    <a:pos x="TX177" y="TY177"/>
                  </a:cxn>
                  <a:cxn ang="0">
                    <a:pos x="TX178" y="TY178"/>
                  </a:cxn>
                  <a:cxn ang="0">
                    <a:pos x="TX179" y="TY179"/>
                  </a:cxn>
                  <a:cxn ang="0">
                    <a:pos x="TX180" y="TY180"/>
                  </a:cxn>
                  <a:cxn ang="0">
                    <a:pos x="TX181" y="TY181"/>
                  </a:cxn>
                  <a:cxn ang="0">
                    <a:pos x="TX182" y="TY182"/>
                  </a:cxn>
                  <a:cxn ang="0">
                    <a:pos x="TX183" y="TY183"/>
                  </a:cxn>
                  <a:cxn ang="0">
                    <a:pos x="TX184" y="TY184"/>
                  </a:cxn>
                  <a:cxn ang="0">
                    <a:pos x="TX185" y="TY185"/>
                  </a:cxn>
                  <a:cxn ang="0">
                    <a:pos x="TX186" y="TY186"/>
                  </a:cxn>
                  <a:cxn ang="0">
                    <a:pos x="TX187" y="TY187"/>
                  </a:cxn>
                  <a:cxn ang="0">
                    <a:pos x="TX188" y="TY188"/>
                  </a:cxn>
                  <a:cxn ang="0">
                    <a:pos x="TX189" y="TY189"/>
                  </a:cxn>
                  <a:cxn ang="0">
                    <a:pos x="TX190" y="TY190"/>
                  </a:cxn>
                  <a:cxn ang="0">
                    <a:pos x="TX191" y="TY191"/>
                  </a:cxn>
                  <a:cxn ang="0">
                    <a:pos x="TX192" y="TY192"/>
                  </a:cxn>
                  <a:cxn ang="0">
                    <a:pos x="TX193" y="TY193"/>
                  </a:cxn>
                  <a:cxn ang="0">
                    <a:pos x="TX194" y="TY194"/>
                  </a:cxn>
                  <a:cxn ang="0">
                    <a:pos x="TX195" y="TY195"/>
                  </a:cxn>
                  <a:cxn ang="0">
                    <a:pos x="TX196" y="TY196"/>
                  </a:cxn>
                  <a:cxn ang="0">
                    <a:pos x="TX197" y="TY197"/>
                  </a:cxn>
                  <a:cxn ang="0">
                    <a:pos x="TX198" y="TY198"/>
                  </a:cxn>
                </a:cxnLst>
                <a:rect l="l" t="t" r="r" b="b"/>
                <a:pathLst>
                  <a:path w="917" h="301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600">
                  <a:solidFill>
                    <a:srgbClr val="000000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0" name="도형 44"/>
              <p:cNvSpPr>
                <a:spLocks/>
              </p:cNvSpPr>
              <p:nvPr/>
            </p:nvSpPr>
            <p:spPr>
              <a:xfrm>
                <a:off x="813435" y="1384935"/>
                <a:ext cx="163195" cy="89535"/>
              </a:xfrm>
              <a:custGeom>
                <a:gdLst>
                  <a:gd fmla="*/ 1814 w 2394" name="TX0"/>
                  <a:gd fmla="*/ 702 h 1361" name="TY0"/>
                  <a:gd fmla="*/ 1796 w 2394" name="TX1"/>
                  <a:gd fmla="*/ 704 h 1361" name="TY1"/>
                  <a:gd fmla="*/ 1778 w 2394" name="TX2"/>
                  <a:gd fmla="*/ 709 h 1361" name="TY2"/>
                  <a:gd fmla="*/ 1761 w 2394" name="TX3"/>
                  <a:gd fmla="*/ 720 h 1361" name="TY3"/>
                  <a:gd fmla="*/ 1746 w 2394" name="TX4"/>
                  <a:gd fmla="*/ 733 h 1361" name="TY4"/>
                  <a:gd fmla="*/ 1590 w 2394" name="TX5"/>
                  <a:gd fmla="*/ 904 h 1361" name="TY5"/>
                  <a:gd fmla="*/ 2038 w 2394" name="TX6"/>
                  <a:gd fmla="*/ 904 h 1361" name="TY6"/>
                  <a:gd fmla="*/ 1882 w 2394" name="TX7"/>
                  <a:gd fmla="*/ 733 h 1361" name="TY7"/>
                  <a:gd fmla="*/ 1867 w 2394" name="TX8"/>
                  <a:gd fmla="*/ 719 h 1361" name="TY8"/>
                  <a:gd fmla="*/ 1851 w 2394" name="TX9"/>
                  <a:gd fmla="*/ 709 h 1361" name="TY9"/>
                  <a:gd fmla="*/ 1833 w 2394" name="TX10"/>
                  <a:gd fmla="*/ 703 h 1361" name="TY10"/>
                  <a:gd fmla="*/ 1814 w 2394" name="TX11"/>
                  <a:gd fmla="*/ 702 h 1361" name="TY11"/>
                  <a:gd fmla="*/ 1748 w 2394" name="TX13"/>
                  <a:gd fmla="*/ 0 h 1361" name="TY13"/>
                  <a:gd fmla="*/ 1831 w 2394" name="TX14"/>
                  <a:gd fmla="*/ 20 h 1361" name="TY14"/>
                  <a:gd fmla="*/ 1892 w 2394" name="TX15"/>
                  <a:gd fmla="*/ 38 h 1361" name="TY15"/>
                  <a:gd fmla="*/ 1950 w 2394" name="TX16"/>
                  <a:gd fmla="*/ 61 h 1361" name="TY16"/>
                  <a:gd fmla="*/ 2005 w 2394" name="TX17"/>
                  <a:gd fmla="*/ 88 h 1361" name="TY17"/>
                  <a:gd fmla="*/ 2057 w 2394" name="TX18"/>
                  <a:gd fmla="*/ 121 h 1361" name="TY18"/>
                  <a:gd fmla="*/ 2107 w 2394" name="TX19"/>
                  <a:gd fmla="*/ 157 h 1361" name="TY19"/>
                  <a:gd fmla="*/ 2154 w 2394" name="TX20"/>
                  <a:gd fmla="*/ 196 h 1361" name="TY20"/>
                  <a:gd fmla="*/ 2196 w 2394" name="TX21"/>
                  <a:gd fmla="*/ 239 h 1361" name="TY21"/>
                  <a:gd fmla="*/ 2235 w 2394" name="TX22"/>
                  <a:gd fmla="*/ 286 h 1361" name="TY22"/>
                  <a:gd fmla="*/ 2270 w 2394" name="TX23"/>
                  <a:gd fmla="*/ 336 h 1361" name="TY23"/>
                  <a:gd fmla="*/ 2301 w 2394" name="TX24"/>
                  <a:gd fmla="*/ 388 h 1361" name="TY24"/>
                  <a:gd fmla="*/ 2328 w 2394" name="TX25"/>
                  <a:gd fmla="*/ 443 h 1361" name="TY25"/>
                  <a:gd fmla="*/ 2352 w 2394" name="TX26"/>
                  <a:gd fmla="*/ 501 h 1361" name="TY26"/>
                  <a:gd fmla="*/ 2369 w 2394" name="TX27"/>
                  <a:gd fmla="*/ 561 h 1361" name="TY27"/>
                  <a:gd fmla="*/ 2382 w 2394" name="TX28"/>
                  <a:gd fmla="*/ 622 h 1361" name="TY28"/>
                  <a:gd fmla="*/ 2390 w 2394" name="TX29"/>
                  <a:gd fmla="*/ 684 h 1361" name="TY29"/>
                  <a:gd fmla="*/ 2393 w 2394" name="TX30"/>
                  <a:gd fmla="*/ 748 h 1361" name="TY30"/>
                  <a:gd fmla="*/ 2393 w 2394" name="TX31"/>
                  <a:gd fmla="*/ 1200 h 1361" name="TY31"/>
                  <a:gd fmla="*/ 2390 w 2394" name="TX32"/>
                  <a:gd fmla="*/ 1230 h 1361" name="TY32"/>
                  <a:gd fmla="*/ 2383 w 2394" name="TX33"/>
                  <a:gd fmla="*/ 1256 h 1361" name="TY33"/>
                  <a:gd fmla="*/ 2370 w 2394" name="TX34"/>
                  <a:gd fmla="*/ 1282 h 1361" name="TY34"/>
                  <a:gd fmla="*/ 2354 w 2394" name="TX35"/>
                  <a:gd fmla="*/ 1304 h 1361" name="TY35"/>
                  <a:gd fmla="*/ 2335 w 2394" name="TX36"/>
                  <a:gd fmla="*/ 1324 h 1361" name="TY36"/>
                  <a:gd fmla="*/ 2311 w 2394" name="TX37"/>
                  <a:gd fmla="*/ 1339 h 1361" name="TY37"/>
                  <a:gd fmla="*/ 2286 w 2394" name="TX38"/>
                  <a:gd fmla="*/ 1351 h 1361" name="TY38"/>
                  <a:gd fmla="*/ 2259 w 2394" name="TX39"/>
                  <a:gd fmla="*/ 1358 h 1361" name="TY39"/>
                  <a:gd fmla="*/ 2230 w 2394" name="TX40"/>
                  <a:gd fmla="*/ 1360 h 1361" name="TY40"/>
                  <a:gd fmla="*/ 157 w 2394" name="TX41"/>
                  <a:gd fmla="*/ 1360 h 1361" name="TY41"/>
                  <a:gd fmla="*/ 129 w 2394" name="TX42"/>
                  <a:gd fmla="*/ 1358 h 1361" name="TY42"/>
                  <a:gd fmla="*/ 101 w 2394" name="TX43"/>
                  <a:gd fmla="*/ 1351 h 1361" name="TY43"/>
                  <a:gd fmla="*/ 77 w 2394" name="TX44"/>
                  <a:gd fmla="*/ 1339 h 1361" name="TY44"/>
                  <a:gd fmla="*/ 55 w 2394" name="TX45"/>
                  <a:gd fmla="*/ 1324 h 1361" name="TY45"/>
                  <a:gd fmla="*/ 36 w 2394" name="TX46"/>
                  <a:gd fmla="*/ 1304 h 1361" name="TY46"/>
                  <a:gd fmla="*/ 21 w 2394" name="TX47"/>
                  <a:gd fmla="*/ 1282 h 1361" name="TY47"/>
                  <a:gd fmla="*/ 10 w 2394" name="TX48"/>
                  <a:gd fmla="*/ 1256 h 1361" name="TY48"/>
                  <a:gd fmla="*/ 3 w 2394" name="TX49"/>
                  <a:gd fmla="*/ 1230 h 1361" name="TY49"/>
                  <a:gd fmla="*/ 0 w 2394" name="TX50"/>
                  <a:gd fmla="*/ 1200 h 1361" name="TY50"/>
                  <a:gd fmla="*/ 0 w 2394" name="TX51"/>
                  <a:gd fmla="*/ 748 h 1361" name="TY51"/>
                  <a:gd fmla="*/ 3 w 2394" name="TX52"/>
                  <a:gd fmla="*/ 684 h 1361" name="TY52"/>
                  <a:gd fmla="*/ 11 w 2394" name="TX53"/>
                  <a:gd fmla="*/ 622 h 1361" name="TY53"/>
                  <a:gd fmla="*/ 23 w 2394" name="TX54"/>
                  <a:gd fmla="*/ 561 h 1361" name="TY54"/>
                  <a:gd fmla="*/ 41 w 2394" name="TX55"/>
                  <a:gd fmla="*/ 501 h 1361" name="TY55"/>
                  <a:gd fmla="*/ 63 w 2394" name="TX56"/>
                  <a:gd fmla="*/ 443 h 1361" name="TY56"/>
                  <a:gd fmla="*/ 90 w 2394" name="TX57"/>
                  <a:gd fmla="*/ 389 h 1361" name="TY57"/>
                  <a:gd fmla="*/ 122 w 2394" name="TX58"/>
                  <a:gd fmla="*/ 336 h 1361" name="TY58"/>
                  <a:gd fmla="*/ 156 w 2394" name="TX59"/>
                  <a:gd fmla="*/ 286 h 1361" name="TY59"/>
                  <a:gd fmla="*/ 195 w 2394" name="TX60"/>
                  <a:gd fmla="*/ 240 h 1361" name="TY60"/>
                  <a:gd fmla="*/ 237 w 2394" name="TX61"/>
                  <a:gd fmla="*/ 196 h 1361" name="TY61"/>
                  <a:gd fmla="*/ 283 w 2394" name="TX62"/>
                  <a:gd fmla="*/ 157 h 1361" name="TY62"/>
                  <a:gd fmla="*/ 332 w 2394" name="TX63"/>
                  <a:gd fmla="*/ 121 h 1361" name="TY63"/>
                  <a:gd fmla="*/ 385 w 2394" name="TX64"/>
                  <a:gd fmla="*/ 89 h 1361" name="TY64"/>
                  <a:gd fmla="*/ 440 w 2394" name="TX65"/>
                  <a:gd fmla="*/ 62 h 1361" name="TY65"/>
                  <a:gd fmla="*/ 498 w 2394" name="TX66"/>
                  <a:gd fmla="*/ 38 h 1361" name="TY66"/>
                  <a:gd fmla="*/ 559 w 2394" name="TX67"/>
                  <a:gd fmla="*/ 20 h 1361" name="TY67"/>
                  <a:gd fmla="*/ 640 w 2394" name="TX68"/>
                  <a:gd fmla="*/ 0 h 1361" name="TY68"/>
                  <a:gd fmla="*/ 1193 w 2394" name="TX69"/>
                  <a:gd fmla="*/ 1280 h 1361" name="TY69"/>
                  <a:gd fmla="*/ 1748 w 2394" name="TX70"/>
                  <a:gd fmla="*/ 0 h 1361" name="TY7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</a:cxnLst>
                <a:rect l="l" t="t" r="r" b="b"/>
                <a:pathLst>
                  <a:path w="2394" h="1361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600">
                  <a:solidFill>
                    <a:srgbClr val="000000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1" name="도형 45"/>
              <p:cNvSpPr>
                <a:spLocks/>
              </p:cNvSpPr>
              <p:nvPr/>
            </p:nvSpPr>
            <p:spPr>
              <a:xfrm>
                <a:off x="881380" y="1393825"/>
                <a:ext cx="27305" cy="60325"/>
              </a:xfrm>
              <a:custGeom>
                <a:gdLst>
                  <a:gd fmla="*/ 135 w 374" name="TX0"/>
                  <a:gd fmla="*/ 0 h 916" name="TY0"/>
                  <a:gd fmla="*/ 237 w 374" name="TX1"/>
                  <a:gd fmla="*/ 0 h 916" name="TY1"/>
                  <a:gd fmla="*/ 258 w 374" name="TX2"/>
                  <a:gd fmla="*/ 2 h 916" name="TY2"/>
                  <a:gd fmla="*/ 278 w 374" name="TX3"/>
                  <a:gd fmla="*/ 9 h 916" name="TY3"/>
                  <a:gd fmla="*/ 295 w 374" name="TX4"/>
                  <a:gd fmla="*/ 21 h 916" name="TY4"/>
                  <a:gd fmla="*/ 310 w 374" name="TX5"/>
                  <a:gd fmla="*/ 36 h 916" name="TY5"/>
                  <a:gd fmla="*/ 321 w 374" name="TX6"/>
                  <a:gd fmla="*/ 53 h 916" name="TY6"/>
                  <a:gd fmla="*/ 328 w 374" name="TX7"/>
                  <a:gd fmla="*/ 74 h 916" name="TY7"/>
                  <a:gd fmla="*/ 366 w 374" name="TX8"/>
                  <a:gd fmla="*/ 234 h 916" name="TY8"/>
                  <a:gd fmla="*/ 368 w 374" name="TX9"/>
                  <a:gd fmla="*/ 257 h 916" name="TY9"/>
                  <a:gd fmla="*/ 365 w 374" name="TX10"/>
                  <a:gd fmla="*/ 281 h 916" name="TY10"/>
                  <a:gd fmla="*/ 357 w 374" name="TX11"/>
                  <a:gd fmla="*/ 301 h 916" name="TY11"/>
                  <a:gd fmla="*/ 345 w 374" name="TX12"/>
                  <a:gd fmla="*/ 319 h 916" name="TY12"/>
                  <a:gd fmla="*/ 329 w 374" name="TX13"/>
                  <a:gd fmla="*/ 334 h 916" name="TY13"/>
                  <a:gd fmla="*/ 309 w 374" name="TX14"/>
                  <a:gd fmla="*/ 345 h 916" name="TY14"/>
                  <a:gd fmla="*/ 287 w 374" name="TX15"/>
                  <a:gd fmla="*/ 351 h 916" name="TY15"/>
                  <a:gd fmla="*/ 373 w 374" name="TX16"/>
                  <a:gd fmla="*/ 438 h 916" name="TY16"/>
                  <a:gd fmla="*/ 187 w 374" name="TX17"/>
                  <a:gd fmla="*/ 915 h 916" name="TY17"/>
                  <a:gd fmla="*/ 0 w 374" name="TX18"/>
                  <a:gd fmla="*/ 438 h 916" name="TY18"/>
                  <a:gd fmla="*/ 85 w 374" name="TX19"/>
                  <a:gd fmla="*/ 351 h 916" name="TY19"/>
                  <a:gd fmla="*/ 63 w 374" name="TX20"/>
                  <a:gd fmla="*/ 345 h 916" name="TY20"/>
                  <a:gd fmla="*/ 44 w 374" name="TX21"/>
                  <a:gd fmla="*/ 334 h 916" name="TY21"/>
                  <a:gd fmla="*/ 27 w 374" name="TX22"/>
                  <a:gd fmla="*/ 319 h 916" name="TY22"/>
                  <a:gd fmla="*/ 15 w 374" name="TX23"/>
                  <a:gd fmla="*/ 301 h 916" name="TY23"/>
                  <a:gd fmla="*/ 7 w 374" name="TX24"/>
                  <a:gd fmla="*/ 281 h 916" name="TY24"/>
                  <a:gd fmla="*/ 4 w 374" name="TX25"/>
                  <a:gd fmla="*/ 257 h 916" name="TY25"/>
                  <a:gd fmla="*/ 6 w 374" name="TX26"/>
                  <a:gd fmla="*/ 234 h 916" name="TY26"/>
                  <a:gd fmla="*/ 44 w 374" name="TX27"/>
                  <a:gd fmla="*/ 74 h 916" name="TY27"/>
                  <a:gd fmla="*/ 52 w 374" name="TX28"/>
                  <a:gd fmla="*/ 53 h 916" name="TY28"/>
                  <a:gd fmla="*/ 63 w 374" name="TX29"/>
                  <a:gd fmla="*/ 36 h 916" name="TY29"/>
                  <a:gd fmla="*/ 77 w 374" name="TX30"/>
                  <a:gd fmla="*/ 21 h 916" name="TY30"/>
                  <a:gd fmla="*/ 95 w 374" name="TX31"/>
                  <a:gd fmla="*/ 9 h 916" name="TY31"/>
                  <a:gd fmla="*/ 114 w 374" name="TX32"/>
                  <a:gd fmla="*/ 2 h 916" name="TY32"/>
                  <a:gd fmla="*/ 135 w 374" name="TX33"/>
                  <a:gd fmla="*/ 0 h 916" name="TY3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</a:cxnLst>
                <a:rect l="l" t="t" r="r" b="b"/>
                <a:pathLst>
                  <a:path w="374" h="916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600">
                  <a:solidFill>
                    <a:srgbClr val="000000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sp>
        <p:nvSpPr>
          <p:cNvPr id="94" name="텍스트 상자 66"/>
          <p:cNvSpPr txBox="1">
            <a:spLocks/>
          </p:cNvSpPr>
          <p:nvPr/>
        </p:nvSpPr>
        <p:spPr>
          <a:xfrm rot="0">
            <a:off x="1235075" y="1880235"/>
            <a:ext cx="9947275" cy="42951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카테고리 별로 상품을 정리하여, 보기 쉽게 하고 그 안에서 소카테고리를 통해</a:t>
            </a: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     </a:t>
            </a: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인기상품순, 낮은가격순, 높은 가격순, 신상품순으로 상품을 정렬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HOT상품을 통해 판매량이 높은 상품들만 따로 보고 구매 할 수 있다. 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알뜰상품을 통해 할인하고 있는 상품들을 보고 구매 할 수 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나만의 레시피를 통해 여러 사람들과 레시피를 공유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이달의 이벤트를 통해 이벤트 주제와 관련된 상품들을 저렴하게 구입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검색을 통해 상품과 레시피 전체를 검색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장바구니 아이콘을 누르면 장바구니로 바로 이동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회원가입과, 로그인, 고객센터를 아이콘을 통해 바로 이동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로그인 후 로그아웃과 마이페이지를 아이콘을 통해 바로 이동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마이페이지에서 나의 등급과 다음 달 예상 등급, 마일리지를 알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마이페이지에서 주문내역, 찜 목록, 내가 쓴 상품의 후기, 마일리지 사용내역, 내가 작성한 레시피 , 개인정보 수정을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1:1문의를 통해 궁금한 점을 문의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5"/>
          <p:cNvGrpSpPr/>
          <p:nvPr/>
        </p:nvGrpSpPr>
        <p:grpSpPr>
          <a:xfrm>
            <a:off x="2617470" y="279400"/>
            <a:ext cx="6968490" cy="772795"/>
            <a:chOff x="2617470" y="279400"/>
            <a:chExt cx="6968490" cy="772795"/>
          </a:xfrm>
        </p:grpSpPr>
        <p:sp>
          <p:nvSpPr>
            <p:cNvPr id="80" name="Rect 0"/>
            <p:cNvSpPr>
              <a:spLocks/>
            </p:cNvSpPr>
            <p:nvPr/>
          </p:nvSpPr>
          <p:spPr>
            <a:xfrm>
              <a:off x="2617470" y="279400"/>
              <a:ext cx="6969125" cy="773430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업무 분석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>
              <a:off x="2617470" y="279400"/>
              <a:ext cx="934720" cy="773430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3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93" name="Group 5"/>
          <p:cNvGrpSpPr/>
          <p:nvPr/>
        </p:nvGrpSpPr>
        <p:grpSpPr>
          <a:xfrm>
            <a:off x="616585" y="1115060"/>
            <a:ext cx="2004060" cy="535940"/>
            <a:chOff x="616585" y="1115060"/>
            <a:chExt cx="2004060" cy="535940"/>
          </a:xfrm>
        </p:grpSpPr>
        <p:sp>
          <p:nvSpPr>
            <p:cNvPr id="92" name="Rect 0"/>
            <p:cNvSpPr>
              <a:spLocks/>
            </p:cNvSpPr>
            <p:nvPr/>
          </p:nvSpPr>
          <p:spPr>
            <a:xfrm>
              <a:off x="892175" y="1382395"/>
              <a:ext cx="1729105" cy="269240"/>
            </a:xfrm>
            <a:prstGeom prst="roundRect">
              <a:avLst>
                <a:gd name="adj" fmla="val 46206"/>
              </a:avLst>
            </a:prstGeom>
            <a:solidFill>
              <a:schemeClr val="bg1">
                <a:lumMod val="85000"/>
                <a:lumOff val="0"/>
              </a:schemeClr>
            </a:solidFill>
            <a:ln w="38100" cap="flat" cmpd="sng">
              <a:solidFill>
                <a:srgbClr val="5AC9B8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r>
                <a:rPr lang="ko-KR" sz="1200" b="1">
                  <a:solidFill>
                    <a:schemeClr val="bg2">
                      <a:lumMod val="50000"/>
                      <a:lumOff val="0"/>
                    </a:schemeClr>
                  </a:solidFill>
                  <a:latin typeface="나눔고딕" charset="0"/>
                  <a:ea typeface="나눔고딕" charset="0"/>
                </a:rPr>
                <a:t>관리자 요구사항</a:t>
              </a:r>
              <a:endParaRPr lang="ko-KR" altLang="en-US" sz="1200" b="1">
                <a:solidFill>
                  <a:schemeClr val="bg2">
                    <a:lumMod val="50000"/>
                    <a:lumOff val="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6" name="Rect 0"/>
            <p:cNvSpPr>
              <a:spLocks/>
            </p:cNvSpPr>
            <p:nvPr/>
          </p:nvSpPr>
          <p:spPr>
            <a:xfrm rot="10800000" flipV="1">
              <a:off x="616585" y="1115060"/>
              <a:ext cx="555625" cy="534035"/>
            </a:xfrm>
            <a:prstGeom prst="ellipse"/>
            <a:solidFill>
              <a:schemeClr val="bg1">
                <a:lumMod val="85000"/>
                <a:lumOff val="0"/>
              </a:schemeClr>
            </a:solidFill>
            <a:ln w="38100" cap="flat" cmpd="sng">
              <a:solidFill>
                <a:srgbClr val="5AC9B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914400" eaLnBrk="1" latinLnBrk="0" hangingPunct="1">
                <a:buFontTx/>
                <a:buNone/>
              </a:pPr>
              <a:endParaRPr lang="ko-KR" altLang="en-US" sz="600">
                <a:solidFill>
                  <a:srgbClr val="000000">
                    <a:lumMod val="65000"/>
                    <a:lumOff val="3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grpSp>
          <p:nvGrpSpPr>
            <p:cNvPr id="87" name="Group 5"/>
            <p:cNvGrpSpPr/>
            <p:nvPr/>
          </p:nvGrpSpPr>
          <p:grpSpPr>
            <a:xfrm>
              <a:off x="814070" y="1263015"/>
              <a:ext cx="162560" cy="212090"/>
              <a:chOff x="814070" y="1263015"/>
              <a:chExt cx="162560" cy="212090"/>
            </a:xfrm>
            <a:solidFill>
              <a:schemeClr val="bg1"/>
            </a:solidFill>
          </p:grpSpPr>
          <p:sp>
            <p:nvSpPr>
              <p:cNvPr id="88" name="Rect 0"/>
              <p:cNvSpPr>
                <a:spLocks/>
              </p:cNvSpPr>
              <p:nvPr/>
            </p:nvSpPr>
            <p:spPr>
              <a:xfrm>
                <a:off x="838200" y="1262380"/>
                <a:ext cx="113665" cy="127635"/>
              </a:xfrm>
              <a:custGeom>
                <a:gdLst>
                  <a:gd fmla="*/ 526 w 1663" name="TX0"/>
                  <a:gd fmla="*/ 499 h 1943" name="TY0"/>
                  <a:gd fmla="*/ 484 w 1663" name="TX1"/>
                  <a:gd fmla="*/ 546 h 1943" name="TY1"/>
                  <a:gd fmla="*/ 445 w 1663" name="TX2"/>
                  <a:gd fmla="*/ 595 h 1943" name="TY2"/>
                  <a:gd fmla="*/ 410 w 1663" name="TX3"/>
                  <a:gd fmla="*/ 645 h 1943" name="TY3"/>
                  <a:gd fmla="*/ 379 w 1663" name="TX4"/>
                  <a:gd fmla="*/ 696 h 1943" name="TY4"/>
                  <a:gd fmla="*/ 352 w 1663" name="TX5"/>
                  <a:gd fmla="*/ 747 h 1943" name="TY5"/>
                  <a:gd fmla="*/ 329 w 1663" name="TX6"/>
                  <a:gd fmla="*/ 797 h 1943" name="TY6"/>
                  <a:gd fmla="*/ 309 w 1663" name="TX7"/>
                  <a:gd fmla="*/ 847 h 1943" name="TY7"/>
                  <a:gd fmla="*/ 291 w 1663" name="TX8"/>
                  <a:gd fmla="*/ 895 h 1943" name="TY8"/>
                  <a:gd fmla="*/ 277 w 1663" name="TX9"/>
                  <a:gd fmla="*/ 941 h 1943" name="TY9"/>
                  <a:gd fmla="*/ 264 w 1663" name="TX10"/>
                  <a:gd fmla="*/ 984 h 1943" name="TY10"/>
                  <a:gd fmla="*/ 255 w 1663" name="TX11"/>
                  <a:gd fmla="*/ 1023 h 1943" name="TY11"/>
                  <a:gd fmla="*/ 247 w 1663" name="TX12"/>
                  <a:gd fmla="*/ 1059 h 1943" name="TY12"/>
                  <a:gd fmla="*/ 241 w 1663" name="TX13"/>
                  <a:gd fmla="*/ 1091 h 1943" name="TY13"/>
                  <a:gd fmla="*/ 250 w 1663" name="TX14"/>
                  <a:gd fmla="*/ 1148 h 1943" name="TY14"/>
                  <a:gd fmla="*/ 263 w 1663" name="TX15"/>
                  <a:gd fmla="*/ 1206 h 1943" name="TY15"/>
                  <a:gd fmla="*/ 280 w 1663" name="TX16"/>
                  <a:gd fmla="*/ 1263 h 1943" name="TY16"/>
                  <a:gd fmla="*/ 299 w 1663" name="TX17"/>
                  <a:gd fmla="*/ 1320 h 1943" name="TY17"/>
                  <a:gd fmla="*/ 322 w 1663" name="TX18"/>
                  <a:gd fmla="*/ 1375 h 1943" name="TY18"/>
                  <a:gd fmla="*/ 347 w 1663" name="TX19"/>
                  <a:gd fmla="*/ 1429 h 1943" name="TY19"/>
                  <a:gd fmla="*/ 375 w 1663" name="TX20"/>
                  <a:gd fmla="*/ 1480 h 1943" name="TY20"/>
                  <a:gd fmla="*/ 406 w 1663" name="TX21"/>
                  <a:gd fmla="*/ 1530 h 1943" name="TY21"/>
                  <a:gd fmla="*/ 440 w 1663" name="TX22"/>
                  <a:gd fmla="*/ 1576 h 1943" name="TY22"/>
                  <a:gd fmla="*/ 476 w 1663" name="TX23"/>
                  <a:gd fmla="*/ 1620 h 1943" name="TY23"/>
                  <a:gd fmla="*/ 513 w 1663" name="TX24"/>
                  <a:gd fmla="*/ 1659 h 1943" name="TY24"/>
                  <a:gd fmla="*/ 553 w 1663" name="TX25"/>
                  <a:gd fmla="*/ 1695 h 1943" name="TY25"/>
                  <a:gd fmla="*/ 594 w 1663" name="TX26"/>
                  <a:gd fmla="*/ 1726 h 1943" name="TY26"/>
                  <a:gd fmla="*/ 638 w 1663" name="TX27"/>
                  <a:gd fmla="*/ 1753 h 1943" name="TY27"/>
                  <a:gd fmla="*/ 683 w 1663" name="TX28"/>
                  <a:gd fmla="*/ 1774 h 1943" name="TY28"/>
                  <a:gd fmla="*/ 729 w 1663" name="TX29"/>
                  <a:gd fmla="*/ 1789 h 1943" name="TY29"/>
                  <a:gd fmla="*/ 777 w 1663" name="TX30"/>
                  <a:gd fmla="*/ 1800 h 1943" name="TY30"/>
                  <a:gd fmla="*/ 825 w 1663" name="TX31"/>
                  <a:gd fmla="*/ 1803 h 1943" name="TY31"/>
                  <a:gd fmla="*/ 875 w 1663" name="TX32"/>
                  <a:gd fmla="*/ 1800 h 1943" name="TY32"/>
                  <a:gd fmla="*/ 922 w 1663" name="TX33"/>
                  <a:gd fmla="*/ 1789 h 1943" name="TY33"/>
                  <a:gd fmla="*/ 968 w 1663" name="TX34"/>
                  <a:gd fmla="*/ 1774 h 1943" name="TY34"/>
                  <a:gd fmla="*/ 1013 w 1663" name="TX35"/>
                  <a:gd fmla="*/ 1753 h 1943" name="TY35"/>
                  <a:gd fmla="*/ 1056 w 1663" name="TX36"/>
                  <a:gd fmla="*/ 1726 h 1943" name="TY36"/>
                  <a:gd fmla="*/ 1099 w 1663" name="TX37"/>
                  <a:gd fmla="*/ 1695 h 1943" name="TY37"/>
                  <a:gd fmla="*/ 1139 w 1663" name="TX38"/>
                  <a:gd fmla="*/ 1659 h 1943" name="TY38"/>
                  <a:gd fmla="*/ 1176 w 1663" name="TX39"/>
                  <a:gd fmla="*/ 1619 h 1943" name="TY39"/>
                  <a:gd fmla="*/ 1212 w 1663" name="TX40"/>
                  <a:gd fmla="*/ 1576 h 1943" name="TY40"/>
                  <a:gd fmla="*/ 1245 w 1663" name="TX41"/>
                  <a:gd fmla="*/ 1529 h 1943" name="TY41"/>
                  <a:gd fmla="*/ 1276 w 1663" name="TX42"/>
                  <a:gd fmla="*/ 1480 h 1943" name="TY42"/>
                  <a:gd fmla="*/ 1305 w 1663" name="TX43"/>
                  <a:gd fmla="*/ 1428 h 1943" name="TY43"/>
                  <a:gd fmla="*/ 1330 w 1663" name="TX44"/>
                  <a:gd fmla="*/ 1374 h 1943" name="TY44"/>
                  <a:gd fmla="*/ 1353 w 1663" name="TX45"/>
                  <a:gd fmla="*/ 1319 h 1943" name="TY45"/>
                  <a:gd fmla="*/ 1372 w 1663" name="TX46"/>
                  <a:gd fmla="*/ 1262 h 1943" name="TY46"/>
                  <a:gd fmla="*/ 1388 w 1663" name="TX47"/>
                  <a:gd fmla="*/ 1205 h 1943" name="TY47"/>
                  <a:gd fmla="*/ 1401 w 1663" name="TX48"/>
                  <a:gd fmla="*/ 1147 h 1943" name="TY48"/>
                  <a:gd fmla="*/ 1411 w 1663" name="TX49"/>
                  <a:gd fmla="*/ 1089 h 1943" name="TY49"/>
                  <a:gd fmla="*/ 1416 w 1663" name="TX50"/>
                  <a:gd fmla="*/ 1032 h 1943" name="TY50"/>
                  <a:gd fmla="*/ 1418 w 1663" name="TX51"/>
                  <a:gd fmla="*/ 974 h 1943" name="TY51"/>
                  <a:gd fmla="*/ 1417 w 1663" name="TX52"/>
                  <a:gd fmla="*/ 904 h 1943" name="TY52"/>
                  <a:gd fmla="*/ 1414 w 1663" name="TX53"/>
                  <a:gd fmla="*/ 838 h 1943" name="TY53"/>
                  <a:gd fmla="*/ 1339 w 1663" name="TX54"/>
                  <a:gd fmla="*/ 839 h 1943" name="TY54"/>
                  <a:gd fmla="*/ 1266 w 1663" name="TX55"/>
                  <a:gd fmla="*/ 836 h 1943" name="TY55"/>
                  <a:gd fmla="*/ 1198 w 1663" name="TX56"/>
                  <a:gd fmla="*/ 830 h 1943" name="TY56"/>
                  <a:gd fmla="*/ 1133 w 1663" name="TX57"/>
                  <a:gd fmla="*/ 820 h 1943" name="TY57"/>
                  <a:gd fmla="*/ 1070 w 1663" name="TX58"/>
                  <a:gd fmla="*/ 808 h 1943" name="TY58"/>
                  <a:gd fmla="*/ 1012 w 1663" name="TX59"/>
                  <a:gd fmla="*/ 794 h 1943" name="TY59"/>
                  <a:gd fmla="*/ 956 w 1663" name="TX60"/>
                  <a:gd fmla="*/ 777 h 1943" name="TY60"/>
                  <a:gd fmla="*/ 903 w 1663" name="TX61"/>
                  <a:gd fmla="*/ 757 h 1943" name="TY61"/>
                  <a:gd fmla="*/ 853 w 1663" name="TX62"/>
                  <a:gd fmla="*/ 737 h 1943" name="TY62"/>
                  <a:gd fmla="*/ 806 w 1663" name="TX63"/>
                  <a:gd fmla="*/ 713 h 1943" name="TY63"/>
                  <a:gd fmla="*/ 762 w 1663" name="TX64"/>
                  <a:gd fmla="*/ 690 h 1943" name="TY64"/>
                  <a:gd fmla="*/ 721 w 1663" name="TX65"/>
                  <a:gd fmla="*/ 664 h 1943" name="TY65"/>
                  <a:gd fmla="*/ 682 w 1663" name="TX66"/>
                  <a:gd fmla="*/ 638 h 1943" name="TY66"/>
                  <a:gd fmla="*/ 646 w 1663" name="TX67"/>
                  <a:gd fmla="*/ 610 h 1943" name="TY67"/>
                  <a:gd fmla="*/ 612 w 1663" name="TX68"/>
                  <a:gd fmla="*/ 583 h 1943" name="TY68"/>
                  <a:gd fmla="*/ 581 w 1663" name="TX69"/>
                  <a:gd fmla="*/ 555 h 1943" name="TY69"/>
                  <a:gd fmla="*/ 552 w 1663" name="TX70"/>
                  <a:gd fmla="*/ 527 h 1943" name="TY70"/>
                  <a:gd fmla="*/ 526 w 1663" name="TX71"/>
                  <a:gd fmla="*/ 499 h 1943" name="TY71"/>
                  <a:gd fmla="*/ 808 w 1663" name="TX73"/>
                  <a:gd fmla="*/ 0 h 1943" name="TY73"/>
                  <a:gd fmla="*/ 851 w 1663" name="TX74"/>
                  <a:gd fmla="*/ 3 h 1943" name="TY74"/>
                  <a:gd fmla="*/ 897 w 1663" name="TX75"/>
                  <a:gd fmla="*/ 11 h 1943" name="TY75"/>
                  <a:gd fmla="*/ 944 w 1663" name="TX76"/>
                  <a:gd fmla="*/ 23 h 1943" name="TY76"/>
                  <a:gd fmla="*/ 993 w 1663" name="TX77"/>
                  <a:gd fmla="*/ 39 h 1943" name="TY77"/>
                  <a:gd fmla="*/ 1044 w 1663" name="TX78"/>
                  <a:gd fmla="*/ 60 h 1943" name="TY78"/>
                  <a:gd fmla="*/ 1097 w 1663" name="TX79"/>
                  <a:gd fmla="*/ 86 h 1943" name="TY79"/>
                  <a:gd fmla="*/ 1152 w 1663" name="TX80"/>
                  <a:gd fmla="*/ 118 h 1943" name="TY80"/>
                  <a:gd fmla="*/ 1179 w 1663" name="TX81"/>
                  <a:gd fmla="*/ 135 h 1943" name="TY81"/>
                  <a:gd fmla="*/ 1208 w 1663" name="TX82"/>
                  <a:gd fmla="*/ 155 h 1943" name="TY82"/>
                  <a:gd fmla="*/ 1239 w 1663" name="TX83"/>
                  <a:gd fmla="*/ 179 h 1943" name="TY83"/>
                  <a:gd fmla="*/ 1271 w 1663" name="TX84"/>
                  <a:gd fmla="*/ 205 h 1943" name="TY84"/>
                  <a:gd fmla="*/ 1304 w 1663" name="TX85"/>
                  <a:gd fmla="*/ 233 h 1943" name="TY85"/>
                  <a:gd fmla="*/ 1334 w 1663" name="TX86"/>
                  <a:gd fmla="*/ 261 h 1943" name="TY86"/>
                  <a:gd fmla="*/ 1363 w 1663" name="TX87"/>
                  <a:gd fmla="*/ 292 h 1943" name="TY87"/>
                  <a:gd fmla="*/ 1388 w 1663" name="TX88"/>
                  <a:gd fmla="*/ 323 h 1943" name="TY88"/>
                  <a:gd fmla="*/ 1409 w 1663" name="TX89"/>
                  <a:gd fmla="*/ 353 h 1943" name="TY89"/>
                  <a:gd fmla="*/ 1409 w 1663" name="TX90"/>
                  <a:gd fmla="*/ 353 h 1943" name="TY90"/>
                  <a:gd fmla="*/ 1433 w 1663" name="TX91"/>
                  <a:gd fmla="*/ 389 h 1943" name="TY91"/>
                  <a:gd fmla="*/ 1455 w 1663" name="TX92"/>
                  <a:gd fmla="*/ 429 h 1943" name="TY92"/>
                  <a:gd fmla="*/ 1475 w 1663" name="TX93"/>
                  <a:gd fmla="*/ 472 h 1943" name="TY93"/>
                  <a:gd fmla="*/ 1493 w 1663" name="TX94"/>
                  <a:gd fmla="*/ 519 h 1943" name="TY94"/>
                  <a:gd fmla="*/ 1509 w 1663" name="TX95"/>
                  <a:gd fmla="*/ 570 h 1943" name="TY95"/>
                  <a:gd fmla="*/ 1524 w 1663" name="TX96"/>
                  <a:gd fmla="*/ 626 h 1943" name="TY96"/>
                  <a:gd fmla="*/ 1535 w 1663" name="TX97"/>
                  <a:gd fmla="*/ 685 h 1943" name="TY97"/>
                  <a:gd fmla="*/ 1545 w 1663" name="TX98"/>
                  <a:gd fmla="*/ 749 h 1943" name="TY98"/>
                  <a:gd fmla="*/ 1551 w 1663" name="TX99"/>
                  <a:gd fmla="*/ 817 h 1943" name="TY99"/>
                  <a:gd fmla="*/ 1555 w 1663" name="TX100"/>
                  <a:gd fmla="*/ 892 h 1943" name="TY100"/>
                  <a:gd fmla="*/ 1573 w 1663" name="TX101"/>
                  <a:gd fmla="*/ 900 h 1943" name="TY101"/>
                  <a:gd fmla="*/ 1590 w 1663" name="TX102"/>
                  <a:gd fmla="*/ 910 h 1943" name="TY102"/>
                  <a:gd fmla="*/ 1605 w 1663" name="TX103"/>
                  <a:gd fmla="*/ 922 h 1943" name="TY103"/>
                  <a:gd fmla="*/ 1619 w 1663" name="TX104"/>
                  <a:gd fmla="*/ 939 h 1943" name="TY104"/>
                  <a:gd fmla="*/ 1632 w 1663" name="TX105"/>
                  <a:gd fmla="*/ 957 h 1943" name="TY105"/>
                  <a:gd fmla="*/ 1642 w 1663" name="TX106"/>
                  <a:gd fmla="*/ 979 h 1943" name="TY106"/>
                  <a:gd fmla="*/ 1651 w 1663" name="TX107"/>
                  <a:gd fmla="*/ 1003 h 1943" name="TY107"/>
                  <a:gd fmla="*/ 1657 w 1663" name="TX108"/>
                  <a:gd fmla="*/ 1032 h 1943" name="TY108"/>
                  <a:gd fmla="*/ 1661 w 1663" name="TX109"/>
                  <a:gd fmla="*/ 1064 h 1943" name="TY109"/>
                  <a:gd fmla="*/ 1662 w 1663" name="TX110"/>
                  <a:gd fmla="*/ 1102 h 1943" name="TY110"/>
                  <a:gd fmla="*/ 1660 w 1663" name="TX111"/>
                  <a:gd fmla="*/ 1143 h 1943" name="TY111"/>
                  <a:gd fmla="*/ 1655 w 1663" name="TX112"/>
                  <a:gd fmla="*/ 1183 h 1943" name="TY112"/>
                  <a:gd fmla="*/ 1648 w 1663" name="TX113"/>
                  <a:gd fmla="*/ 1218 h 1943" name="TY113"/>
                  <a:gd fmla="*/ 1638 w 1663" name="TX114"/>
                  <a:gd fmla="*/ 1250 h 1943" name="TY114"/>
                  <a:gd fmla="*/ 1625 w 1663" name="TX115"/>
                  <a:gd fmla="*/ 1278 h 1943" name="TY115"/>
                  <a:gd fmla="*/ 1611 w 1663" name="TX116"/>
                  <a:gd fmla="*/ 1304 h 1943" name="TY116"/>
                  <a:gd fmla="*/ 1595 w 1663" name="TX117"/>
                  <a:gd fmla="*/ 1325 h 1943" name="TY117"/>
                  <a:gd fmla="*/ 1577 w 1663" name="TX118"/>
                  <a:gd fmla="*/ 1344 h 1943" name="TY118"/>
                  <a:gd fmla="*/ 1558 w 1663" name="TX119"/>
                  <a:gd fmla="*/ 1360 h 1943" name="TY119"/>
                  <a:gd fmla="*/ 1537 w 1663" name="TX120"/>
                  <a:gd fmla="*/ 1372 h 1943" name="TY120"/>
                  <a:gd fmla="*/ 1515 w 1663" name="TX121"/>
                  <a:gd fmla="*/ 1382 h 1943" name="TY121"/>
                  <a:gd fmla="*/ 1493 w 1663" name="TX122"/>
                  <a:gd fmla="*/ 1390 h 1943" name="TY122"/>
                  <a:gd fmla="*/ 1471 w 1663" name="TX123"/>
                  <a:gd fmla="*/ 1395 h 1943" name="TY123"/>
                  <a:gd fmla="*/ 1445 w 1663" name="TX124"/>
                  <a:gd fmla="*/ 1454 h 1943" name="TY124"/>
                  <a:gd fmla="*/ 1416 w 1663" name="TX125"/>
                  <a:gd fmla="*/ 1512 h 1943" name="TY125"/>
                  <a:gd fmla="*/ 1385 w 1663" name="TX126"/>
                  <a:gd fmla="*/ 1567 h 1943" name="TY126"/>
                  <a:gd fmla="*/ 1350 w 1663" name="TX127"/>
                  <a:gd fmla="*/ 1620 h 1943" name="TY127"/>
                  <a:gd fmla="*/ 1313 w 1663" name="TX128"/>
                  <a:gd fmla="*/ 1670 h 1943" name="TY128"/>
                  <a:gd fmla="*/ 1273 w 1663" name="TX129"/>
                  <a:gd fmla="*/ 1717 h 1943" name="TY129"/>
                  <a:gd fmla="*/ 1231 w 1663" name="TX130"/>
                  <a:gd fmla="*/ 1761 h 1943" name="TY130"/>
                  <a:gd fmla="*/ 1187 w 1663" name="TX131"/>
                  <a:gd fmla="*/ 1801 h 1943" name="TY131"/>
                  <a:gd fmla="*/ 1141 w 1663" name="TX132"/>
                  <a:gd fmla="*/ 1836 h 1943" name="TY132"/>
                  <a:gd fmla="*/ 1092 w 1663" name="TX133"/>
                  <a:gd fmla="*/ 1868 h 1943" name="TY133"/>
                  <a:gd fmla="*/ 1042 w 1663" name="TX134"/>
                  <a:gd fmla="*/ 1893 h 1943" name="TY134"/>
                  <a:gd fmla="*/ 990 w 1663" name="TX135"/>
                  <a:gd fmla="*/ 1915 h 1943" name="TY135"/>
                  <a:gd fmla="*/ 937 w 1663" name="TX136"/>
                  <a:gd fmla="*/ 1930 h 1943" name="TY136"/>
                  <a:gd fmla="*/ 882 w 1663" name="TX137"/>
                  <a:gd fmla="*/ 1939 h 1943" name="TY137"/>
                  <a:gd fmla="*/ 825 w 1663" name="TX138"/>
                  <a:gd fmla="*/ 1942 h 1943" name="TY138"/>
                  <a:gd fmla="*/ 769 w 1663" name="TX139"/>
                  <a:gd fmla="*/ 1939 h 1943" name="TY139"/>
                  <a:gd fmla="*/ 714 w 1663" name="TX140"/>
                  <a:gd fmla="*/ 1930 h 1943" name="TY140"/>
                  <a:gd fmla="*/ 661 w 1663" name="TX141"/>
                  <a:gd fmla="*/ 1915 h 1943" name="TY141"/>
                  <a:gd fmla="*/ 608 w 1663" name="TX142"/>
                  <a:gd fmla="*/ 1893 h 1943" name="TY142"/>
                  <a:gd fmla="*/ 558 w 1663" name="TX143"/>
                  <a:gd fmla="*/ 1867 h 1943" name="TY143"/>
                  <a:gd fmla="*/ 510 w 1663" name="TX144"/>
                  <a:gd fmla="*/ 1836 h 1943" name="TY144"/>
                  <a:gd fmla="*/ 464 w 1663" name="TX145"/>
                  <a:gd fmla="*/ 1800 h 1943" name="TY145"/>
                  <a:gd fmla="*/ 419 w 1663" name="TX146"/>
                  <a:gd fmla="*/ 1760 h 1943" name="TY146"/>
                  <a:gd fmla="*/ 377 w 1663" name="TX147"/>
                  <a:gd fmla="*/ 1716 h 1943" name="TY147"/>
                  <a:gd fmla="*/ 337 w 1663" name="TX148"/>
                  <a:gd fmla="*/ 1669 h 1943" name="TY148"/>
                  <a:gd fmla="*/ 300 w 1663" name="TX149"/>
                  <a:gd fmla="*/ 1618 h 1943" name="TY149"/>
                  <a:gd fmla="*/ 266 w 1663" name="TX150"/>
                  <a:gd fmla="*/ 1565 h 1943" name="TY150"/>
                  <a:gd fmla="*/ 234 w 1663" name="TX151"/>
                  <a:gd fmla="*/ 1510 h 1943" name="TY151"/>
                  <a:gd fmla="*/ 205 w 1663" name="TX152"/>
                  <a:gd fmla="*/ 1452 h 1943" name="TY152"/>
                  <a:gd fmla="*/ 179 w 1663" name="TX153"/>
                  <a:gd fmla="*/ 1392 h 1943" name="TY153"/>
                  <a:gd fmla="*/ 156 w 1663" name="TX154"/>
                  <a:gd fmla="*/ 1386 h 1943" name="TY154"/>
                  <a:gd fmla="*/ 133 w 1663" name="TX155"/>
                  <a:gd fmla="*/ 1376 h 1943" name="TY155"/>
                  <a:gd fmla="*/ 111 w 1663" name="TX156"/>
                  <a:gd fmla="*/ 1364 h 1943" name="TY156"/>
                  <a:gd fmla="*/ 91 w 1663" name="TX157"/>
                  <a:gd fmla="*/ 1349 h 1943" name="TY157"/>
                  <a:gd fmla="*/ 72 w 1663" name="TX158"/>
                  <a:gd fmla="*/ 1330 h 1943" name="TY158"/>
                  <a:gd fmla="*/ 55 w 1663" name="TX159"/>
                  <a:gd fmla="*/ 1309 h 1943" name="TY159"/>
                  <a:gd fmla="*/ 39 w 1663" name="TX160"/>
                  <a:gd fmla="*/ 1284 h 1943" name="TY160"/>
                  <a:gd fmla="*/ 26 w 1663" name="TX161"/>
                  <a:gd fmla="*/ 1254 h 1943" name="TY161"/>
                  <a:gd fmla="*/ 15 w 1663" name="TX162"/>
                  <a:gd fmla="*/ 1221 h 1943" name="TY162"/>
                  <a:gd fmla="*/ 7 w 1663" name="TX163"/>
                  <a:gd fmla="*/ 1184 h 1943" name="TY163"/>
                  <a:gd fmla="*/ 2 w 1663" name="TX164"/>
                  <a:gd fmla="*/ 1143 h 1943" name="TY164"/>
                  <a:gd fmla="*/ 0 w 1663" name="TX165"/>
                  <a:gd fmla="*/ 1104 h 1943" name="TY165"/>
                  <a:gd fmla="*/ 1 w 1663" name="TX166"/>
                  <a:gd fmla="*/ 1068 h 1943" name="TY166"/>
                  <a:gd fmla="*/ 4 w 1663" name="TX167"/>
                  <a:gd fmla="*/ 1038 h 1943" name="TY167"/>
                  <a:gd fmla="*/ 9 w 1663" name="TX168"/>
                  <a:gd fmla="*/ 1009 h 1943" name="TY168"/>
                  <a:gd fmla="*/ 17 w 1663" name="TX169"/>
                  <a:gd fmla="*/ 985 h 1943" name="TY169"/>
                  <a:gd fmla="*/ 27 w 1663" name="TX170"/>
                  <a:gd fmla="*/ 964 h 1943" name="TY170"/>
                  <a:gd fmla="*/ 38 w 1663" name="TX171"/>
                  <a:gd fmla="*/ 946 h 1943" name="TY171"/>
                  <a:gd fmla="*/ 50 w 1663" name="TX172"/>
                  <a:gd fmla="*/ 930 h 1943" name="TY172"/>
                  <a:gd fmla="*/ 65 w 1663" name="TX173"/>
                  <a:gd fmla="*/ 916 h 1943" name="TY173"/>
                  <a:gd fmla="*/ 80 w 1663" name="TX174"/>
                  <a:gd fmla="*/ 906 h 1943" name="TY174"/>
                  <a:gd fmla="*/ 96 w 1663" name="TX175"/>
                  <a:gd fmla="*/ 897 h 1943" name="TY175"/>
                  <a:gd fmla="*/ 98 w 1663" name="TX176"/>
                  <a:gd fmla="*/ 851 h 1943" name="TY176"/>
                  <a:gd fmla="*/ 89 w 1663" name="TX177"/>
                  <a:gd fmla="*/ 794 h 1943" name="TY177"/>
                  <a:gd fmla="*/ 85 w 1663" name="TX178"/>
                  <a:gd fmla="*/ 740 h 1943" name="TY178"/>
                  <a:gd fmla="*/ 83 w 1663" name="TX179"/>
                  <a:gd fmla="*/ 690 h 1943" name="TY179"/>
                  <a:gd fmla="*/ 85 w 1663" name="TX180"/>
                  <a:gd fmla="*/ 643 h 1943" name="TY180"/>
                  <a:gd fmla="*/ 90 w 1663" name="TX181"/>
                  <a:gd fmla="*/ 599 h 1943" name="TY181"/>
                  <a:gd fmla="*/ 98 w 1663" name="TX182"/>
                  <a:gd fmla="*/ 559 h 1943" name="TY182"/>
                  <a:gd fmla="*/ 108 w 1663" name="TX183"/>
                  <a:gd fmla="*/ 522 h 1943" name="TY183"/>
                  <a:gd fmla="*/ 120 w 1663" name="TX184"/>
                  <a:gd fmla="*/ 487 h 1943" name="TY184"/>
                  <a:gd fmla="*/ 134 w 1663" name="TX185"/>
                  <a:gd fmla="*/ 455 h 1943" name="TY185"/>
                  <a:gd fmla="*/ 149 w 1663" name="TX186"/>
                  <a:gd fmla="*/ 427 h 1943" name="TY186"/>
                  <a:gd fmla="*/ 166 w 1663" name="TX187"/>
                  <a:gd fmla="*/ 400 h 1943" name="TY187"/>
                  <a:gd fmla="*/ 183 w 1663" name="TX188"/>
                  <a:gd fmla="*/ 377 h 1943" name="TY188"/>
                  <a:gd fmla="*/ 202 w 1663" name="TX189"/>
                  <a:gd fmla="*/ 355 h 1943" name="TY189"/>
                  <a:gd fmla="*/ 220 w 1663" name="TX190"/>
                  <a:gd fmla="*/ 337 h 1943" name="TY190"/>
                  <a:gd fmla="*/ 239 w 1663" name="TX191"/>
                  <a:gd fmla="*/ 320 h 1943" name="TY191"/>
                  <a:gd fmla="*/ 257 w 1663" name="TX192"/>
                  <a:gd fmla="*/ 305 h 1943" name="TY192"/>
                  <a:gd fmla="*/ 274 w 1663" name="TX193"/>
                  <a:gd fmla="*/ 293 h 1943" name="TY193"/>
                  <a:gd fmla="*/ 290 w 1663" name="TX194"/>
                  <a:gd fmla="*/ 282 h 1943" name="TY194"/>
                  <a:gd fmla="*/ 305 w 1663" name="TX195"/>
                  <a:gd fmla="*/ 273 h 1943" name="TY195"/>
                  <a:gd fmla="*/ 319 w 1663" name="TX196"/>
                  <a:gd fmla="*/ 266 h 1943" name="TY196"/>
                  <a:gd fmla="*/ 331 w 1663" name="TX197"/>
                  <a:gd fmla="*/ 260 h 1943" name="TY197"/>
                  <a:gd fmla="*/ 341 w 1663" name="TX198"/>
                  <a:gd fmla="*/ 255 h 1943" name="TY198"/>
                  <a:gd fmla="*/ 348 w 1663" name="TX199"/>
                  <a:gd fmla="*/ 253 h 1943" name="TY199"/>
                  <a:gd fmla="*/ 352 w 1663" name="TX200"/>
                  <a:gd fmla="*/ 246 h 1943" name="TY200"/>
                  <a:gd fmla="*/ 359 w 1663" name="TX201"/>
                  <a:gd fmla="*/ 237 h 1943" name="TY201"/>
                  <a:gd fmla="*/ 367 w 1663" name="TX202"/>
                  <a:gd fmla="*/ 225 h 1943" name="TY202"/>
                  <a:gd fmla="*/ 377 w 1663" name="TX203"/>
                  <a:gd fmla="*/ 212 h 1943" name="TY203"/>
                  <a:gd fmla="*/ 390 w 1663" name="TX204"/>
                  <a:gd fmla="*/ 196 h 1943" name="TY204"/>
                  <a:gd fmla="*/ 404 w 1663" name="TX205"/>
                  <a:gd fmla="*/ 180 h 1943" name="TY205"/>
                  <a:gd fmla="*/ 421 w 1663" name="TX206"/>
                  <a:gd fmla="*/ 163 h 1943" name="TY206"/>
                  <a:gd fmla="*/ 439 w 1663" name="TX207"/>
                  <a:gd fmla="*/ 145 h 1943" name="TY207"/>
                  <a:gd fmla="*/ 459 w 1663" name="TX208"/>
                  <a:gd fmla="*/ 127 h 1943" name="TY208"/>
                  <a:gd fmla="*/ 481 w 1663" name="TX209"/>
                  <a:gd fmla="*/ 108 h 1943" name="TY209"/>
                  <a:gd fmla="*/ 505 w 1663" name="TX210"/>
                  <a:gd fmla="*/ 91 h 1943" name="TY210"/>
                  <a:gd fmla="*/ 531 w 1663" name="TX211"/>
                  <a:gd fmla="*/ 74 h 1943" name="TY211"/>
                  <a:gd fmla="*/ 559 w 1663" name="TX212"/>
                  <a:gd fmla="*/ 57 h 1943" name="TY212"/>
                  <a:gd fmla="*/ 589 w 1663" name="TX213"/>
                  <a:gd fmla="*/ 43 h 1943" name="TY213"/>
                  <a:gd fmla="*/ 620 w 1663" name="TX214"/>
                  <a:gd fmla="*/ 30 h 1943" name="TY214"/>
                  <a:gd fmla="*/ 655 w 1663" name="TX215"/>
                  <a:gd fmla="*/ 19 h 1943" name="TY215"/>
                  <a:gd fmla="*/ 690 w 1663" name="TX216"/>
                  <a:gd fmla="*/ 10 h 1943" name="TY216"/>
                  <a:gd fmla="*/ 728 w 1663" name="TX217"/>
                  <a:gd fmla="*/ 3 h 1943" name="TY217"/>
                  <a:gd fmla="*/ 767 w 1663" name="TX218"/>
                  <a:gd fmla="*/ 0 h 1943" name="TY218"/>
                  <a:gd fmla="*/ 808 w 1663" name="TX219"/>
                  <a:gd fmla="*/ 0 h 1943" name="TY219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3" y="TY83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  <a:cxn ang="0">
                    <a:pos x="TX103" y="TY103"/>
                  </a:cxn>
                  <a:cxn ang="0">
                    <a:pos x="TX104" y="TY104"/>
                  </a:cxn>
                  <a:cxn ang="0">
                    <a:pos x="TX105" y="TY105"/>
                  </a:cxn>
                  <a:cxn ang="0">
                    <a:pos x="TX106" y="TY106"/>
                  </a:cxn>
                  <a:cxn ang="0">
                    <a:pos x="TX107" y="TY107"/>
                  </a:cxn>
                  <a:cxn ang="0">
                    <a:pos x="TX108" y="TY108"/>
                  </a:cxn>
                  <a:cxn ang="0">
                    <a:pos x="TX109" y="TY109"/>
                  </a:cxn>
                  <a:cxn ang="0">
                    <a:pos x="TX110" y="TY110"/>
                  </a:cxn>
                  <a:cxn ang="0">
                    <a:pos x="TX111" y="TY111"/>
                  </a:cxn>
                  <a:cxn ang="0">
                    <a:pos x="TX112" y="TY112"/>
                  </a:cxn>
                  <a:cxn ang="0">
                    <a:pos x="TX113" y="TY113"/>
                  </a:cxn>
                  <a:cxn ang="0">
                    <a:pos x="TX114" y="TY114"/>
                  </a:cxn>
                  <a:cxn ang="0">
                    <a:pos x="TX115" y="TY115"/>
                  </a:cxn>
                  <a:cxn ang="0">
                    <a:pos x="TX116" y="TY116"/>
                  </a:cxn>
                  <a:cxn ang="0">
                    <a:pos x="TX117" y="TY117"/>
                  </a:cxn>
                  <a:cxn ang="0">
                    <a:pos x="TX118" y="TY118"/>
                  </a:cxn>
                  <a:cxn ang="0">
                    <a:pos x="TX119" y="TY119"/>
                  </a:cxn>
                  <a:cxn ang="0">
                    <a:pos x="TX120" y="TY120"/>
                  </a:cxn>
                  <a:cxn ang="0">
                    <a:pos x="TX121" y="TY121"/>
                  </a:cxn>
                  <a:cxn ang="0">
                    <a:pos x="TX122" y="TY122"/>
                  </a:cxn>
                  <a:cxn ang="0">
                    <a:pos x="TX123" y="TY123"/>
                  </a:cxn>
                  <a:cxn ang="0">
                    <a:pos x="TX124" y="TY124"/>
                  </a:cxn>
                  <a:cxn ang="0">
                    <a:pos x="TX125" y="TY125"/>
                  </a:cxn>
                  <a:cxn ang="0">
                    <a:pos x="TX126" y="TY126"/>
                  </a:cxn>
                  <a:cxn ang="0">
                    <a:pos x="TX127" y="TY127"/>
                  </a:cxn>
                  <a:cxn ang="0">
                    <a:pos x="TX128" y="TY128"/>
                  </a:cxn>
                  <a:cxn ang="0">
                    <a:pos x="TX129" y="TY129"/>
                  </a:cxn>
                  <a:cxn ang="0">
                    <a:pos x="TX130" y="TY130"/>
                  </a:cxn>
                  <a:cxn ang="0">
                    <a:pos x="TX131" y="TY131"/>
                  </a:cxn>
                  <a:cxn ang="0">
                    <a:pos x="TX132" y="TY132"/>
                  </a:cxn>
                  <a:cxn ang="0">
                    <a:pos x="TX133" y="TY133"/>
                  </a:cxn>
                  <a:cxn ang="0">
                    <a:pos x="TX134" y="TY134"/>
                  </a:cxn>
                  <a:cxn ang="0">
                    <a:pos x="TX135" y="TY135"/>
                  </a:cxn>
                  <a:cxn ang="0">
                    <a:pos x="TX136" y="TY136"/>
                  </a:cxn>
                  <a:cxn ang="0">
                    <a:pos x="TX137" y="TY137"/>
                  </a:cxn>
                  <a:cxn ang="0">
                    <a:pos x="TX138" y="TY138"/>
                  </a:cxn>
                  <a:cxn ang="0">
                    <a:pos x="TX139" y="TY139"/>
                  </a:cxn>
                  <a:cxn ang="0">
                    <a:pos x="TX140" y="TY140"/>
                  </a:cxn>
                  <a:cxn ang="0">
                    <a:pos x="TX141" y="TY141"/>
                  </a:cxn>
                  <a:cxn ang="0">
                    <a:pos x="TX142" y="TY142"/>
                  </a:cxn>
                  <a:cxn ang="0">
                    <a:pos x="TX143" y="TY143"/>
                  </a:cxn>
                  <a:cxn ang="0">
                    <a:pos x="TX144" y="TY144"/>
                  </a:cxn>
                  <a:cxn ang="0">
                    <a:pos x="TX145" y="TY145"/>
                  </a:cxn>
                  <a:cxn ang="0">
                    <a:pos x="TX146" y="TY146"/>
                  </a:cxn>
                  <a:cxn ang="0">
                    <a:pos x="TX147" y="TY147"/>
                  </a:cxn>
                  <a:cxn ang="0">
                    <a:pos x="TX148" y="TY148"/>
                  </a:cxn>
                  <a:cxn ang="0">
                    <a:pos x="TX149" y="TY149"/>
                  </a:cxn>
                  <a:cxn ang="0">
                    <a:pos x="TX150" y="TY150"/>
                  </a:cxn>
                  <a:cxn ang="0">
                    <a:pos x="TX151" y="TY151"/>
                  </a:cxn>
                  <a:cxn ang="0">
                    <a:pos x="TX152" y="TY152"/>
                  </a:cxn>
                  <a:cxn ang="0">
                    <a:pos x="TX153" y="TY153"/>
                  </a:cxn>
                  <a:cxn ang="0">
                    <a:pos x="TX154" y="TY154"/>
                  </a:cxn>
                  <a:cxn ang="0">
                    <a:pos x="TX155" y="TY155"/>
                  </a:cxn>
                  <a:cxn ang="0">
                    <a:pos x="TX156" y="TY156"/>
                  </a:cxn>
                  <a:cxn ang="0">
                    <a:pos x="TX157" y="TY157"/>
                  </a:cxn>
                  <a:cxn ang="0">
                    <a:pos x="TX158" y="TY158"/>
                  </a:cxn>
                  <a:cxn ang="0">
                    <a:pos x="TX159" y="TY159"/>
                  </a:cxn>
                  <a:cxn ang="0">
                    <a:pos x="TX160" y="TY160"/>
                  </a:cxn>
                  <a:cxn ang="0">
                    <a:pos x="TX161" y="TY161"/>
                  </a:cxn>
                  <a:cxn ang="0">
                    <a:pos x="TX162" y="TY162"/>
                  </a:cxn>
                  <a:cxn ang="0">
                    <a:pos x="TX163" y="TY163"/>
                  </a:cxn>
                  <a:cxn ang="0">
                    <a:pos x="TX164" y="TY164"/>
                  </a:cxn>
                  <a:cxn ang="0">
                    <a:pos x="TX165" y="TY165"/>
                  </a:cxn>
                  <a:cxn ang="0">
                    <a:pos x="TX166" y="TY166"/>
                  </a:cxn>
                  <a:cxn ang="0">
                    <a:pos x="TX167" y="TY167"/>
                  </a:cxn>
                  <a:cxn ang="0">
                    <a:pos x="TX168" y="TY168"/>
                  </a:cxn>
                  <a:cxn ang="0">
                    <a:pos x="TX169" y="TY169"/>
                  </a:cxn>
                  <a:cxn ang="0">
                    <a:pos x="TX170" y="TY170"/>
                  </a:cxn>
                  <a:cxn ang="0">
                    <a:pos x="TX171" y="TY171"/>
                  </a:cxn>
                  <a:cxn ang="0">
                    <a:pos x="TX172" y="TY172"/>
                  </a:cxn>
                  <a:cxn ang="0">
                    <a:pos x="TX173" y="TY173"/>
                  </a:cxn>
                  <a:cxn ang="0">
                    <a:pos x="TX174" y="TY174"/>
                  </a:cxn>
                  <a:cxn ang="0">
                    <a:pos x="TX175" y="TY175"/>
                  </a:cxn>
                  <a:cxn ang="0">
                    <a:pos x="TX176" y="TY176"/>
                  </a:cxn>
                  <a:cxn ang="0">
                    <a:pos x="TX177" y="TY177"/>
                  </a:cxn>
                  <a:cxn ang="0">
                    <a:pos x="TX178" y="TY178"/>
                  </a:cxn>
                  <a:cxn ang="0">
                    <a:pos x="TX179" y="TY179"/>
                  </a:cxn>
                  <a:cxn ang="0">
                    <a:pos x="TX180" y="TY180"/>
                  </a:cxn>
                  <a:cxn ang="0">
                    <a:pos x="TX181" y="TY181"/>
                  </a:cxn>
                  <a:cxn ang="0">
                    <a:pos x="TX182" y="TY182"/>
                  </a:cxn>
                  <a:cxn ang="0">
                    <a:pos x="TX183" y="TY183"/>
                  </a:cxn>
                  <a:cxn ang="0">
                    <a:pos x="TX184" y="TY184"/>
                  </a:cxn>
                  <a:cxn ang="0">
                    <a:pos x="TX185" y="TY185"/>
                  </a:cxn>
                  <a:cxn ang="0">
                    <a:pos x="TX186" y="TY186"/>
                  </a:cxn>
                  <a:cxn ang="0">
                    <a:pos x="TX187" y="TY187"/>
                  </a:cxn>
                  <a:cxn ang="0">
                    <a:pos x="TX188" y="TY188"/>
                  </a:cxn>
                  <a:cxn ang="0">
                    <a:pos x="TX189" y="TY189"/>
                  </a:cxn>
                  <a:cxn ang="0">
                    <a:pos x="TX190" y="TY190"/>
                  </a:cxn>
                  <a:cxn ang="0">
                    <a:pos x="TX191" y="TY191"/>
                  </a:cxn>
                  <a:cxn ang="0">
                    <a:pos x="TX192" y="TY192"/>
                  </a:cxn>
                  <a:cxn ang="0">
                    <a:pos x="TX193" y="TY193"/>
                  </a:cxn>
                  <a:cxn ang="0">
                    <a:pos x="TX194" y="TY194"/>
                  </a:cxn>
                  <a:cxn ang="0">
                    <a:pos x="TX195" y="TY195"/>
                  </a:cxn>
                  <a:cxn ang="0">
                    <a:pos x="TX196" y="TY196"/>
                  </a:cxn>
                  <a:cxn ang="0">
                    <a:pos x="TX197" y="TY197"/>
                  </a:cxn>
                  <a:cxn ang="0">
                    <a:pos x="TX198" y="TY198"/>
                  </a:cxn>
                  <a:cxn ang="0">
                    <a:pos x="TX199" y="TY199"/>
                  </a:cxn>
                  <a:cxn ang="0">
                    <a:pos x="TX200" y="TY200"/>
                  </a:cxn>
                  <a:cxn ang="0">
                    <a:pos x="TX201" y="TY201"/>
                  </a:cxn>
                  <a:cxn ang="0">
                    <a:pos x="TX202" y="TY202"/>
                  </a:cxn>
                  <a:cxn ang="0">
                    <a:pos x="TX203" y="TY203"/>
                  </a:cxn>
                  <a:cxn ang="0">
                    <a:pos x="TX204" y="TY204"/>
                  </a:cxn>
                  <a:cxn ang="0">
                    <a:pos x="TX205" y="TY205"/>
                  </a:cxn>
                  <a:cxn ang="0">
                    <a:pos x="TX206" y="TY206"/>
                  </a:cxn>
                  <a:cxn ang="0">
                    <a:pos x="TX207" y="TY207"/>
                  </a:cxn>
                  <a:cxn ang="0">
                    <a:pos x="TX208" y="TY208"/>
                  </a:cxn>
                  <a:cxn ang="0">
                    <a:pos x="TX209" y="TY209"/>
                  </a:cxn>
                  <a:cxn ang="0">
                    <a:pos x="TX210" y="TY210"/>
                  </a:cxn>
                  <a:cxn ang="0">
                    <a:pos x="TX211" y="TY211"/>
                  </a:cxn>
                  <a:cxn ang="0">
                    <a:pos x="TX212" y="TY212"/>
                  </a:cxn>
                  <a:cxn ang="0">
                    <a:pos x="TX213" y="TY213"/>
                  </a:cxn>
                  <a:cxn ang="0">
                    <a:pos x="TX214" y="TY214"/>
                  </a:cxn>
                  <a:cxn ang="0">
                    <a:pos x="TX215" y="TY215"/>
                  </a:cxn>
                  <a:cxn ang="0">
                    <a:pos x="TX216" y="TY216"/>
                  </a:cxn>
                  <a:cxn ang="0">
                    <a:pos x="TX217" y="TY217"/>
                  </a:cxn>
                  <a:cxn ang="0">
                    <a:pos x="TX218" y="TY218"/>
                  </a:cxn>
                  <a:cxn ang="0">
                    <a:pos x="TX219" y="TY219"/>
                  </a:cxn>
                </a:cxnLst>
                <a:rect l="l" t="t" r="r" b="b"/>
                <a:pathLst>
                  <a:path w="1663" h="1943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600">
                  <a:solidFill>
                    <a:srgbClr val="000000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89" name="Rect 0"/>
              <p:cNvSpPr>
                <a:spLocks/>
              </p:cNvSpPr>
              <p:nvPr/>
            </p:nvSpPr>
            <p:spPr>
              <a:xfrm>
                <a:off x="862965" y="1323975"/>
                <a:ext cx="62865" cy="20955"/>
              </a:xfrm>
              <a:custGeom>
                <a:gdLst>
                  <a:gd fmla="*/ 699 w 917" name="TX0"/>
                  <a:gd fmla="*/ 71 h 301" name="TY0"/>
                  <a:gd fmla="*/ 665 w 917" name="TX1"/>
                  <a:gd fmla="*/ 72 h 301" name="TY1"/>
                  <a:gd fmla="*/ 636 w 917" name="TX2"/>
                  <a:gd fmla="*/ 74 h 301" name="TY2"/>
                  <a:gd fmla="*/ 613 w 917" name="TX3"/>
                  <a:gd fmla="*/ 78 h 301" name="TY3"/>
                  <a:gd fmla="*/ 594 w 917" name="TX4"/>
                  <a:gd fmla="*/ 83 h 301" name="TY4"/>
                  <a:gd fmla="*/ 579 w 917" name="TX5"/>
                  <a:gd fmla="*/ 90 h 301" name="TY5"/>
                  <a:gd fmla="*/ 569 w 917" name="TX6"/>
                  <a:gd fmla="*/ 99 h 301" name="TY6"/>
                  <a:gd fmla="*/ 561 w 917" name="TX7"/>
                  <a:gd fmla="*/ 109 h 301" name="TY7"/>
                  <a:gd fmla="*/ 556 w 917" name="TX8"/>
                  <a:gd fmla="*/ 122 h 301" name="TY8"/>
                  <a:gd fmla="*/ 554 w 917" name="TX9"/>
                  <a:gd fmla="*/ 135 h 301" name="TY9"/>
                  <a:gd fmla="*/ 553 w 917" name="TX10"/>
                  <a:gd fmla="*/ 150 h 301" name="TY10"/>
                  <a:gd fmla="*/ 554 w 917" name="TX11"/>
                  <a:gd fmla="*/ 165 h 301" name="TY11"/>
                  <a:gd fmla="*/ 556 w 917" name="TX12"/>
                  <a:gd fmla="*/ 179 h 301" name="TY12"/>
                  <a:gd fmla="*/ 561 w 917" name="TX13"/>
                  <a:gd fmla="*/ 191 h 301" name="TY13"/>
                  <a:gd fmla="*/ 569 w 917" name="TX14"/>
                  <a:gd fmla="*/ 201 h 301" name="TY14"/>
                  <a:gd fmla="*/ 579 w 917" name="TX15"/>
                  <a:gd fmla="*/ 210 h 301" name="TY15"/>
                  <a:gd fmla="*/ 594 w 917" name="TX16"/>
                  <a:gd fmla="*/ 216 h 301" name="TY16"/>
                  <a:gd fmla="*/ 613 w 917" name="TX17"/>
                  <a:gd fmla="*/ 223 h 301" name="TY17"/>
                  <a:gd fmla="*/ 636 w 917" name="TX18"/>
                  <a:gd fmla="*/ 227 h 301" name="TY18"/>
                  <a:gd fmla="*/ 665 w 917" name="TX19"/>
                  <a:gd fmla="*/ 229 h 301" name="TY19"/>
                  <a:gd fmla="*/ 699 w 917" name="TX20"/>
                  <a:gd fmla="*/ 230 h 301" name="TY20"/>
                  <a:gd fmla="*/ 734 w 917" name="TX21"/>
                  <a:gd fmla="*/ 229 h 301" name="TY21"/>
                  <a:gd fmla="*/ 763 w 917" name="TX22"/>
                  <a:gd fmla="*/ 227 h 301" name="TY22"/>
                  <a:gd fmla="*/ 787 w 917" name="TX23"/>
                  <a:gd fmla="*/ 223 h 301" name="TY23"/>
                  <a:gd fmla="*/ 805 w 917" name="TX24"/>
                  <a:gd fmla="*/ 216 h 301" name="TY24"/>
                  <a:gd fmla="*/ 820 w 917" name="TX25"/>
                  <a:gd fmla="*/ 210 h 301" name="TY25"/>
                  <a:gd fmla="*/ 831 w 917" name="TX26"/>
                  <a:gd fmla="*/ 201 h 301" name="TY26"/>
                  <a:gd fmla="*/ 839 w 917" name="TX27"/>
                  <a:gd fmla="*/ 191 h 301" name="TY27"/>
                  <a:gd fmla="*/ 843 w 917" name="TX28"/>
                  <a:gd fmla="*/ 179 h 301" name="TY28"/>
                  <a:gd fmla="*/ 846 w 917" name="TX29"/>
                  <a:gd fmla="*/ 165 h 301" name="TY29"/>
                  <a:gd fmla="*/ 847 w 917" name="TX30"/>
                  <a:gd fmla="*/ 150 h 301" name="TY30"/>
                  <a:gd fmla="*/ 846 w 917" name="TX31"/>
                  <a:gd fmla="*/ 135 h 301" name="TY31"/>
                  <a:gd fmla="*/ 843 w 917" name="TX32"/>
                  <a:gd fmla="*/ 122 h 301" name="TY32"/>
                  <a:gd fmla="*/ 839 w 917" name="TX33"/>
                  <a:gd fmla="*/ 109 h 301" name="TY33"/>
                  <a:gd fmla="*/ 831 w 917" name="TX34"/>
                  <a:gd fmla="*/ 99 h 301" name="TY34"/>
                  <a:gd fmla="*/ 820 w 917" name="TX35"/>
                  <a:gd fmla="*/ 90 h 301" name="TY35"/>
                  <a:gd fmla="*/ 805 w 917" name="TX36"/>
                  <a:gd fmla="*/ 83 h 301" name="TY36"/>
                  <a:gd fmla="*/ 787 w 917" name="TX37"/>
                  <a:gd fmla="*/ 78 h 301" name="TY37"/>
                  <a:gd fmla="*/ 763 w 917" name="TX38"/>
                  <a:gd fmla="*/ 74 h 301" name="TY38"/>
                  <a:gd fmla="*/ 734 w 917" name="TX39"/>
                  <a:gd fmla="*/ 72 h 301" name="TY39"/>
                  <a:gd fmla="*/ 699 w 917" name="TX40"/>
                  <a:gd fmla="*/ 71 h 301" name="TY40"/>
                  <a:gd fmla="*/ 216 w 917" name="TX42"/>
                  <a:gd fmla="*/ 71 h 301" name="TY42"/>
                  <a:gd fmla="*/ 182 w 917" name="TX43"/>
                  <a:gd fmla="*/ 72 h 301" name="TY43"/>
                  <a:gd fmla="*/ 153 w 917" name="TX44"/>
                  <a:gd fmla="*/ 74 h 301" name="TY44"/>
                  <a:gd fmla="*/ 130 w 917" name="TX45"/>
                  <a:gd fmla="*/ 78 h 301" name="TY45"/>
                  <a:gd fmla="*/ 111 w 917" name="TX46"/>
                  <a:gd fmla="*/ 83 h 301" name="TY46"/>
                  <a:gd fmla="*/ 96 w 917" name="TX47"/>
                  <a:gd fmla="*/ 90 h 301" name="TY47"/>
                  <a:gd fmla="*/ 85 w 917" name="TX48"/>
                  <a:gd fmla="*/ 99 h 301" name="TY48"/>
                  <a:gd fmla="*/ 78 w 917" name="TX49"/>
                  <a:gd fmla="*/ 109 h 301" name="TY49"/>
                  <a:gd fmla="*/ 73 w 917" name="TX50"/>
                  <a:gd fmla="*/ 122 h 301" name="TY50"/>
                  <a:gd fmla="*/ 70 w 917" name="TX51"/>
                  <a:gd fmla="*/ 135 h 301" name="TY51"/>
                  <a:gd fmla="*/ 70 w 917" name="TX52"/>
                  <a:gd fmla="*/ 150 h 301" name="TY52"/>
                  <a:gd fmla="*/ 70 w 917" name="TX53"/>
                  <a:gd fmla="*/ 165 h 301" name="TY53"/>
                  <a:gd fmla="*/ 73 w 917" name="TX54"/>
                  <a:gd fmla="*/ 179 h 301" name="TY54"/>
                  <a:gd fmla="*/ 78 w 917" name="TX55"/>
                  <a:gd fmla="*/ 191 h 301" name="TY55"/>
                  <a:gd fmla="*/ 85 w 917" name="TX56"/>
                  <a:gd fmla="*/ 201 h 301" name="TY56"/>
                  <a:gd fmla="*/ 96 w 917" name="TX57"/>
                  <a:gd fmla="*/ 210 h 301" name="TY57"/>
                  <a:gd fmla="*/ 111 w 917" name="TX58"/>
                  <a:gd fmla="*/ 216 h 301" name="TY58"/>
                  <a:gd fmla="*/ 130 w 917" name="TX59"/>
                  <a:gd fmla="*/ 223 h 301" name="TY59"/>
                  <a:gd fmla="*/ 153 w 917" name="TX60"/>
                  <a:gd fmla="*/ 227 h 301" name="TY60"/>
                  <a:gd fmla="*/ 182 w 917" name="TX61"/>
                  <a:gd fmla="*/ 229 h 301" name="TY61"/>
                  <a:gd fmla="*/ 216 w 917" name="TX62"/>
                  <a:gd fmla="*/ 230 h 301" name="TY62"/>
                  <a:gd fmla="*/ 250 w 917" name="TX63"/>
                  <a:gd fmla="*/ 229 h 301" name="TY63"/>
                  <a:gd fmla="*/ 280 w 917" name="TX64"/>
                  <a:gd fmla="*/ 227 h 301" name="TY64"/>
                  <a:gd fmla="*/ 304 w 917" name="TX65"/>
                  <a:gd fmla="*/ 223 h 301" name="TY65"/>
                  <a:gd fmla="*/ 322 w 917" name="TX66"/>
                  <a:gd fmla="*/ 216 h 301" name="TY66"/>
                  <a:gd fmla="*/ 337 w 917" name="TX67"/>
                  <a:gd fmla="*/ 210 h 301" name="TY67"/>
                  <a:gd fmla="*/ 348 w 917" name="TX68"/>
                  <a:gd fmla="*/ 201 h 301" name="TY68"/>
                  <a:gd fmla="*/ 355 w 917" name="TX69"/>
                  <a:gd fmla="*/ 191 h 301" name="TY69"/>
                  <a:gd fmla="*/ 360 w 917" name="TX70"/>
                  <a:gd fmla="*/ 179 h 301" name="TY70"/>
                  <a:gd fmla="*/ 363 w 917" name="TX71"/>
                  <a:gd fmla="*/ 165 h 301" name="TY71"/>
                  <a:gd fmla="*/ 363 w 917" name="TX72"/>
                  <a:gd fmla="*/ 150 h 301" name="TY72"/>
                  <a:gd fmla="*/ 363 w 917" name="TX73"/>
                  <a:gd fmla="*/ 135 h 301" name="TY73"/>
                  <a:gd fmla="*/ 360 w 917" name="TX74"/>
                  <a:gd fmla="*/ 122 h 301" name="TY74"/>
                  <a:gd fmla="*/ 355 w 917" name="TX75"/>
                  <a:gd fmla="*/ 109 h 301" name="TY75"/>
                  <a:gd fmla="*/ 348 w 917" name="TX76"/>
                  <a:gd fmla="*/ 99 h 301" name="TY76"/>
                  <a:gd fmla="*/ 337 w 917" name="TX77"/>
                  <a:gd fmla="*/ 90 h 301" name="TY77"/>
                  <a:gd fmla="*/ 322 w 917" name="TX78"/>
                  <a:gd fmla="*/ 83 h 301" name="TY78"/>
                  <a:gd fmla="*/ 304 w 917" name="TX79"/>
                  <a:gd fmla="*/ 78 h 301" name="TY79"/>
                  <a:gd fmla="*/ 280 w 917" name="TX80"/>
                  <a:gd fmla="*/ 74 h 301" name="TY80"/>
                  <a:gd fmla="*/ 250 w 917" name="TX81"/>
                  <a:gd fmla="*/ 72 h 301" name="TY81"/>
                  <a:gd fmla="*/ 216 w 917" name="TX82"/>
                  <a:gd fmla="*/ 71 h 301" name="TY82"/>
                  <a:gd fmla="*/ 216 w 917" name="TX84"/>
                  <a:gd fmla="*/ 0 h 301" name="TY84"/>
                  <a:gd fmla="*/ 234 w 917" name="TX85"/>
                  <a:gd fmla="*/ 0 h 301" name="TY85"/>
                  <a:gd fmla="*/ 254 w 917" name="TX86"/>
                  <a:gd fmla="*/ 1 h 301" name="TY86"/>
                  <a:gd fmla="*/ 276 w 917" name="TX87"/>
                  <a:gd fmla="*/ 2 h 301" name="TY87"/>
                  <a:gd fmla="*/ 298 w 917" name="TX88"/>
                  <a:gd fmla="*/ 5 h 301" name="TY88"/>
                  <a:gd fmla="*/ 321 w 917" name="TX89"/>
                  <a:gd fmla="*/ 9 h 301" name="TY89"/>
                  <a:gd fmla="*/ 343 w 917" name="TX90"/>
                  <a:gd fmla="*/ 17 h 301" name="TY90"/>
                  <a:gd fmla="*/ 364 w 917" name="TX91"/>
                  <a:gd fmla="*/ 26 h 301" name="TY91"/>
                  <a:gd fmla="*/ 383 w 917" name="TX92"/>
                  <a:gd fmla="*/ 37 h 301" name="TY92"/>
                  <a:gd fmla="*/ 400 w 917" name="TX93"/>
                  <a:gd fmla="*/ 53 h 301" name="TY93"/>
                  <a:gd fmla="*/ 516 w 917" name="TX94"/>
                  <a:gd fmla="*/ 53 h 301" name="TY94"/>
                  <a:gd fmla="*/ 533 w 917" name="TX95"/>
                  <a:gd fmla="*/ 37 h 301" name="TY95"/>
                  <a:gd fmla="*/ 553 w 917" name="TX96"/>
                  <a:gd fmla="*/ 26 h 301" name="TY96"/>
                  <a:gd fmla="*/ 574 w 917" name="TX97"/>
                  <a:gd fmla="*/ 17 h 301" name="TY97"/>
                  <a:gd fmla="*/ 596 w 917" name="TX98"/>
                  <a:gd fmla="*/ 9 h 301" name="TY98"/>
                  <a:gd fmla="*/ 618 w 917" name="TX99"/>
                  <a:gd fmla="*/ 5 h 301" name="TY99"/>
                  <a:gd fmla="*/ 640 w 917" name="TX100"/>
                  <a:gd fmla="*/ 2 h 301" name="TY100"/>
                  <a:gd fmla="*/ 662 w 917" name="TX101"/>
                  <a:gd fmla="*/ 1 h 301" name="TY101"/>
                  <a:gd fmla="*/ 682 w 917" name="TX102"/>
                  <a:gd fmla="*/ 0 h 301" name="TY102"/>
                  <a:gd fmla="*/ 699 w 917" name="TX103"/>
                  <a:gd fmla="*/ 0 h 301" name="TY103"/>
                  <a:gd fmla="*/ 715 w 917" name="TX104"/>
                  <a:gd fmla="*/ 0 h 301" name="TY104"/>
                  <a:gd fmla="*/ 732 w 917" name="TX105"/>
                  <a:gd fmla="*/ 0 h 301" name="TY105"/>
                  <a:gd fmla="*/ 749 w 917" name="TX106"/>
                  <a:gd fmla="*/ 1 h 301" name="TY106"/>
                  <a:gd fmla="*/ 768 w 917" name="TX107"/>
                  <a:gd fmla="*/ 3 h 301" name="TY107"/>
                  <a:gd fmla="*/ 787 w 917" name="TX108"/>
                  <a:gd fmla="*/ 6 h 301" name="TY108"/>
                  <a:gd fmla="*/ 806 w 917" name="TX109"/>
                  <a:gd fmla="*/ 10 h 301" name="TY109"/>
                  <a:gd fmla="*/ 825 w 917" name="TX110"/>
                  <a:gd fmla="*/ 16 h 301" name="TY110"/>
                  <a:gd fmla="*/ 843 w 917" name="TX111"/>
                  <a:gd fmla="*/ 24 h 301" name="TY111"/>
                  <a:gd fmla="*/ 860 w 917" name="TX112"/>
                  <a:gd fmla="*/ 33 h 301" name="TY112"/>
                  <a:gd fmla="*/ 875 w 917" name="TX113"/>
                  <a:gd fmla="*/ 45 h 301" name="TY113"/>
                  <a:gd fmla="*/ 889 w 917" name="TX114"/>
                  <a:gd fmla="*/ 59 h 301" name="TY114"/>
                  <a:gd fmla="*/ 900 w 917" name="TX115"/>
                  <a:gd fmla="*/ 77 h 301" name="TY115"/>
                  <a:gd fmla="*/ 908 w 917" name="TX116"/>
                  <a:gd fmla="*/ 98 h 301" name="TY116"/>
                  <a:gd fmla="*/ 914 w 917" name="TX117"/>
                  <a:gd fmla="*/ 123 h 301" name="TY117"/>
                  <a:gd fmla="*/ 916 w 917" name="TX118"/>
                  <a:gd fmla="*/ 150 h 301" name="TY118"/>
                  <a:gd fmla="*/ 914 w 917" name="TX119"/>
                  <a:gd fmla="*/ 178 h 301" name="TY119"/>
                  <a:gd fmla="*/ 908 w 917" name="TX120"/>
                  <a:gd fmla="*/ 202 h 301" name="TY120"/>
                  <a:gd fmla="*/ 900 w 917" name="TX121"/>
                  <a:gd fmla="*/ 223 h 301" name="TY121"/>
                  <a:gd fmla="*/ 889 w 917" name="TX122"/>
                  <a:gd fmla="*/ 241 h 301" name="TY122"/>
                  <a:gd fmla="*/ 875 w 917" name="TX123"/>
                  <a:gd fmla="*/ 255 h 301" name="TY123"/>
                  <a:gd fmla="*/ 860 w 917" name="TX124"/>
                  <a:gd fmla="*/ 267 h 301" name="TY124"/>
                  <a:gd fmla="*/ 843 w 917" name="TX125"/>
                  <a:gd fmla="*/ 277 h 301" name="TY125"/>
                  <a:gd fmla="*/ 825 w 917" name="TX126"/>
                  <a:gd fmla="*/ 285 h 301" name="TY126"/>
                  <a:gd fmla="*/ 806 w 917" name="TX127"/>
                  <a:gd fmla="*/ 290 h 301" name="TY127"/>
                  <a:gd fmla="*/ 787 w 917" name="TX128"/>
                  <a:gd fmla="*/ 294 h 301" name="TY128"/>
                  <a:gd fmla="*/ 768 w 917" name="TX129"/>
                  <a:gd fmla="*/ 297 h 301" name="TY129"/>
                  <a:gd fmla="*/ 749 w 917" name="TX130"/>
                  <a:gd fmla="*/ 298 h 301" name="TY130"/>
                  <a:gd fmla="*/ 732 w 917" name="TX131"/>
                  <a:gd fmla="*/ 299 h 301" name="TY131"/>
                  <a:gd fmla="*/ 715 w 917" name="TX132"/>
                  <a:gd fmla="*/ 299 h 301" name="TY132"/>
                  <a:gd fmla="*/ 699 w 917" name="TX133"/>
                  <a:gd fmla="*/ 300 h 301" name="TY133"/>
                  <a:gd fmla="*/ 685 w 917" name="TX134"/>
                  <a:gd fmla="*/ 299 h 301" name="TY134"/>
                  <a:gd fmla="*/ 668 w 917" name="TX135"/>
                  <a:gd fmla="*/ 299 h 301" name="TY135"/>
                  <a:gd fmla="*/ 650 w 917" name="TX136"/>
                  <a:gd fmla="*/ 298 h 301" name="TY136"/>
                  <a:gd fmla="*/ 632 w 917" name="TX137"/>
                  <a:gd fmla="*/ 297 h 301" name="TY137"/>
                  <a:gd fmla="*/ 613 w 917" name="TX138"/>
                  <a:gd fmla="*/ 294 h 301" name="TY138"/>
                  <a:gd fmla="*/ 593 w 917" name="TX139"/>
                  <a:gd fmla="*/ 290 h 301" name="TY139"/>
                  <a:gd fmla="*/ 575 w 917" name="TX140"/>
                  <a:gd fmla="*/ 285 h 301" name="TY140"/>
                  <a:gd fmla="*/ 557 w 917" name="TX141"/>
                  <a:gd fmla="*/ 277 h 301" name="TY141"/>
                  <a:gd fmla="*/ 540 w 917" name="TX142"/>
                  <a:gd fmla="*/ 267 h 301" name="TY142"/>
                  <a:gd fmla="*/ 524 w 917" name="TX143"/>
                  <a:gd fmla="*/ 255 h 301" name="TY143"/>
                  <a:gd fmla="*/ 511 w 917" name="TX144"/>
                  <a:gd fmla="*/ 241 h 301" name="TY144"/>
                  <a:gd fmla="*/ 500 w 917" name="TX145"/>
                  <a:gd fmla="*/ 224 h 301" name="TY145"/>
                  <a:gd fmla="*/ 491 w 917" name="TX146"/>
                  <a:gd fmla="*/ 202 h 301" name="TY146"/>
                  <a:gd fmla="*/ 486 w 917" name="TX147"/>
                  <a:gd fmla="*/ 179 h 301" name="TY147"/>
                  <a:gd fmla="*/ 484 w 917" name="TX148"/>
                  <a:gd fmla="*/ 150 h 301" name="TY148"/>
                  <a:gd fmla="*/ 485 w 917" name="TX149"/>
                  <a:gd fmla="*/ 137 h 301" name="TY149"/>
                  <a:gd fmla="*/ 486 w 917" name="TX150"/>
                  <a:gd fmla="*/ 125 h 301" name="TY150"/>
                  <a:gd fmla="*/ 430 w 917" name="TX151"/>
                  <a:gd fmla="*/ 125 h 301" name="TY151"/>
                  <a:gd fmla="*/ 432 w 917" name="TX152"/>
                  <a:gd fmla="*/ 137 h 301" name="TY152"/>
                  <a:gd fmla="*/ 432 w 917" name="TX153"/>
                  <a:gd fmla="*/ 150 h 301" name="TY153"/>
                  <a:gd fmla="*/ 430 w 917" name="TX154"/>
                  <a:gd fmla="*/ 179 h 301" name="TY154"/>
                  <a:gd fmla="*/ 425 w 917" name="TX155"/>
                  <a:gd fmla="*/ 202 h 301" name="TY155"/>
                  <a:gd fmla="*/ 416 w 917" name="TX156"/>
                  <a:gd fmla="*/ 224 h 301" name="TY156"/>
                  <a:gd fmla="*/ 405 w 917" name="TX157"/>
                  <a:gd fmla="*/ 241 h 301" name="TY157"/>
                  <a:gd fmla="*/ 392 w 917" name="TX158"/>
                  <a:gd fmla="*/ 255 h 301" name="TY158"/>
                  <a:gd fmla="*/ 377 w 917" name="TX159"/>
                  <a:gd fmla="*/ 267 h 301" name="TY159"/>
                  <a:gd fmla="*/ 360 w 917" name="TX160"/>
                  <a:gd fmla="*/ 277 h 301" name="TY160"/>
                  <a:gd fmla="*/ 342 w 917" name="TX161"/>
                  <a:gd fmla="*/ 284 h 301" name="TY161"/>
                  <a:gd fmla="*/ 323 w 917" name="TX162"/>
                  <a:gd fmla="*/ 290 h 301" name="TY162"/>
                  <a:gd fmla="*/ 304 w 917" name="TX163"/>
                  <a:gd fmla="*/ 294 h 301" name="TY163"/>
                  <a:gd fmla="*/ 285 w 917" name="TX164"/>
                  <a:gd fmla="*/ 296 h 301" name="TY164"/>
                  <a:gd fmla="*/ 266 w 917" name="TX165"/>
                  <a:gd fmla="*/ 298 h 301" name="TY165"/>
                  <a:gd fmla="*/ 248 w 917" name="TX166"/>
                  <a:gd fmla="*/ 299 h 301" name="TY166"/>
                  <a:gd fmla="*/ 231 w 917" name="TX167"/>
                  <a:gd fmla="*/ 299 h 301" name="TY167"/>
                  <a:gd fmla="*/ 216 w 917" name="TX168"/>
                  <a:gd fmla="*/ 299 h 301" name="TY168"/>
                  <a:gd fmla="*/ 201 w 917" name="TX169"/>
                  <a:gd fmla="*/ 299 h 301" name="TY169"/>
                  <a:gd fmla="*/ 185 w 917" name="TX170"/>
                  <a:gd fmla="*/ 299 h 301" name="TY170"/>
                  <a:gd fmla="*/ 167 w 917" name="TX171"/>
                  <a:gd fmla="*/ 298 h 301" name="TY171"/>
                  <a:gd fmla="*/ 148 w 917" name="TX172"/>
                  <a:gd fmla="*/ 296 h 301" name="TY172"/>
                  <a:gd fmla="*/ 129 w 917" name="TX173"/>
                  <a:gd fmla="*/ 294 h 301" name="TY173"/>
                  <a:gd fmla="*/ 110 w 917" name="TX174"/>
                  <a:gd fmla="*/ 290 h 301" name="TY174"/>
                  <a:gd fmla="*/ 91 w 917" name="TX175"/>
                  <a:gd fmla="*/ 284 h 301" name="TY175"/>
                  <a:gd fmla="*/ 73 w 917" name="TX176"/>
                  <a:gd fmla="*/ 277 h 301" name="TY176"/>
                  <a:gd fmla="*/ 57 w 917" name="TX177"/>
                  <a:gd fmla="*/ 267 h 301" name="TY177"/>
                  <a:gd fmla="*/ 41 w 917" name="TX178"/>
                  <a:gd fmla="*/ 255 h 301" name="TY178"/>
                  <a:gd fmla="*/ 27 w 917" name="TX179"/>
                  <a:gd fmla="*/ 240 h 301" name="TY179"/>
                  <a:gd fmla="*/ 16 w 917" name="TX180"/>
                  <a:gd fmla="*/ 223 h 301" name="TY180"/>
                  <a:gd fmla="*/ 7 w 917" name="TX181"/>
                  <a:gd fmla="*/ 202 h 301" name="TY181"/>
                  <a:gd fmla="*/ 2 w 917" name="TX182"/>
                  <a:gd fmla="*/ 178 h 301" name="TY182"/>
                  <a:gd fmla="*/ 0 w 917" name="TX183"/>
                  <a:gd fmla="*/ 150 h 301" name="TY183"/>
                  <a:gd fmla="*/ 2 w 917" name="TX184"/>
                  <a:gd fmla="*/ 122 h 301" name="TY184"/>
                  <a:gd fmla="*/ 7 w 917" name="TX185"/>
                  <a:gd fmla="*/ 98 h 301" name="TY185"/>
                  <a:gd fmla="*/ 16 w 917" name="TX186"/>
                  <a:gd fmla="*/ 77 h 301" name="TY186"/>
                  <a:gd fmla="*/ 27 w 917" name="TX187"/>
                  <a:gd fmla="*/ 59 h 301" name="TY187"/>
                  <a:gd fmla="*/ 41 w 917" name="TX188"/>
                  <a:gd fmla="*/ 45 h 301" name="TY188"/>
                  <a:gd fmla="*/ 57 w 917" name="TX189"/>
                  <a:gd fmla="*/ 33 h 301" name="TY189"/>
                  <a:gd fmla="*/ 73 w 917" name="TX190"/>
                  <a:gd fmla="*/ 23 h 301" name="TY190"/>
                  <a:gd fmla="*/ 91 w 917" name="TX191"/>
                  <a:gd fmla="*/ 16 h 301" name="TY191"/>
                  <a:gd fmla="*/ 110 w 917" name="TX192"/>
                  <a:gd fmla="*/ 10 h 301" name="TY192"/>
                  <a:gd fmla="*/ 129 w 917" name="TX193"/>
                  <a:gd fmla="*/ 6 h 301" name="TY193"/>
                  <a:gd fmla="*/ 148 w 917" name="TX194"/>
                  <a:gd fmla="*/ 3 h 301" name="TY194"/>
                  <a:gd fmla="*/ 167 w 917" name="TX195"/>
                  <a:gd fmla="*/ 1 h 301" name="TY195"/>
                  <a:gd fmla="*/ 185 w 917" name="TX196"/>
                  <a:gd fmla="*/ 0 h 301" name="TY196"/>
                  <a:gd fmla="*/ 201 w 917" name="TX197"/>
                  <a:gd fmla="*/ 0 h 301" name="TY197"/>
                  <a:gd fmla="*/ 216 w 917" name="TX198"/>
                  <a:gd fmla="*/ 0 h 301" name="TY198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  <a:cxn ang="0">
                    <a:pos x="TX71" y="TY71"/>
                  </a:cxn>
                  <a:cxn ang="0">
                    <a:pos x="TX72" y="TY72"/>
                  </a:cxn>
                  <a:cxn ang="0">
                    <a:pos x="TX73" y="TY73"/>
                  </a:cxn>
                  <a:cxn ang="0">
                    <a:pos x="TX74" y="TY74"/>
                  </a:cxn>
                  <a:cxn ang="0">
                    <a:pos x="TX75" y="TY75"/>
                  </a:cxn>
                  <a:cxn ang="0">
                    <a:pos x="TX76" y="TY76"/>
                  </a:cxn>
                  <a:cxn ang="0">
                    <a:pos x="TX77" y="TY77"/>
                  </a:cxn>
                  <a:cxn ang="0">
                    <a:pos x="TX78" y="TY78"/>
                  </a:cxn>
                  <a:cxn ang="0">
                    <a:pos x="TX79" y="TY79"/>
                  </a:cxn>
                  <a:cxn ang="0">
                    <a:pos x="TX80" y="TY80"/>
                  </a:cxn>
                  <a:cxn ang="0">
                    <a:pos x="TX81" y="TY81"/>
                  </a:cxn>
                  <a:cxn ang="0">
                    <a:pos x="TX82" y="TY82"/>
                  </a:cxn>
                  <a:cxn ang="0">
                    <a:pos x="TX84" y="TY84"/>
                  </a:cxn>
                  <a:cxn ang="0">
                    <a:pos x="TX85" y="TY85"/>
                  </a:cxn>
                  <a:cxn ang="0">
                    <a:pos x="TX86" y="TY86"/>
                  </a:cxn>
                  <a:cxn ang="0">
                    <a:pos x="TX87" y="TY87"/>
                  </a:cxn>
                  <a:cxn ang="0">
                    <a:pos x="TX88" y="TY88"/>
                  </a:cxn>
                  <a:cxn ang="0">
                    <a:pos x="TX89" y="TY89"/>
                  </a:cxn>
                  <a:cxn ang="0">
                    <a:pos x="TX90" y="TY90"/>
                  </a:cxn>
                  <a:cxn ang="0">
                    <a:pos x="TX91" y="TY91"/>
                  </a:cxn>
                  <a:cxn ang="0">
                    <a:pos x="TX92" y="TY92"/>
                  </a:cxn>
                  <a:cxn ang="0">
                    <a:pos x="TX93" y="TY93"/>
                  </a:cxn>
                  <a:cxn ang="0">
                    <a:pos x="TX94" y="TY94"/>
                  </a:cxn>
                  <a:cxn ang="0">
                    <a:pos x="TX95" y="TY95"/>
                  </a:cxn>
                  <a:cxn ang="0">
                    <a:pos x="TX96" y="TY96"/>
                  </a:cxn>
                  <a:cxn ang="0">
                    <a:pos x="TX97" y="TY97"/>
                  </a:cxn>
                  <a:cxn ang="0">
                    <a:pos x="TX98" y="TY98"/>
                  </a:cxn>
                  <a:cxn ang="0">
                    <a:pos x="TX99" y="TY99"/>
                  </a:cxn>
                  <a:cxn ang="0">
                    <a:pos x="TX100" y="TY100"/>
                  </a:cxn>
                  <a:cxn ang="0">
                    <a:pos x="TX101" y="TY101"/>
                  </a:cxn>
                  <a:cxn ang="0">
                    <a:pos x="TX102" y="TY102"/>
                  </a:cxn>
                  <a:cxn ang="0">
                    <a:pos x="TX103" y="TY103"/>
                  </a:cxn>
                  <a:cxn ang="0">
                    <a:pos x="TX104" y="TY104"/>
                  </a:cxn>
                  <a:cxn ang="0">
                    <a:pos x="TX105" y="TY105"/>
                  </a:cxn>
                  <a:cxn ang="0">
                    <a:pos x="TX106" y="TY106"/>
                  </a:cxn>
                  <a:cxn ang="0">
                    <a:pos x="TX107" y="TY107"/>
                  </a:cxn>
                  <a:cxn ang="0">
                    <a:pos x="TX108" y="TY108"/>
                  </a:cxn>
                  <a:cxn ang="0">
                    <a:pos x="TX109" y="TY109"/>
                  </a:cxn>
                  <a:cxn ang="0">
                    <a:pos x="TX110" y="TY110"/>
                  </a:cxn>
                  <a:cxn ang="0">
                    <a:pos x="TX111" y="TY111"/>
                  </a:cxn>
                  <a:cxn ang="0">
                    <a:pos x="TX112" y="TY112"/>
                  </a:cxn>
                  <a:cxn ang="0">
                    <a:pos x="TX113" y="TY113"/>
                  </a:cxn>
                  <a:cxn ang="0">
                    <a:pos x="TX114" y="TY114"/>
                  </a:cxn>
                  <a:cxn ang="0">
                    <a:pos x="TX115" y="TY115"/>
                  </a:cxn>
                  <a:cxn ang="0">
                    <a:pos x="TX116" y="TY116"/>
                  </a:cxn>
                  <a:cxn ang="0">
                    <a:pos x="TX117" y="TY117"/>
                  </a:cxn>
                  <a:cxn ang="0">
                    <a:pos x="TX118" y="TY118"/>
                  </a:cxn>
                  <a:cxn ang="0">
                    <a:pos x="TX119" y="TY119"/>
                  </a:cxn>
                  <a:cxn ang="0">
                    <a:pos x="TX120" y="TY120"/>
                  </a:cxn>
                  <a:cxn ang="0">
                    <a:pos x="TX121" y="TY121"/>
                  </a:cxn>
                  <a:cxn ang="0">
                    <a:pos x="TX122" y="TY122"/>
                  </a:cxn>
                  <a:cxn ang="0">
                    <a:pos x="TX123" y="TY123"/>
                  </a:cxn>
                  <a:cxn ang="0">
                    <a:pos x="TX124" y="TY124"/>
                  </a:cxn>
                  <a:cxn ang="0">
                    <a:pos x="TX125" y="TY125"/>
                  </a:cxn>
                  <a:cxn ang="0">
                    <a:pos x="TX126" y="TY126"/>
                  </a:cxn>
                  <a:cxn ang="0">
                    <a:pos x="TX127" y="TY127"/>
                  </a:cxn>
                  <a:cxn ang="0">
                    <a:pos x="TX128" y="TY128"/>
                  </a:cxn>
                  <a:cxn ang="0">
                    <a:pos x="TX129" y="TY129"/>
                  </a:cxn>
                  <a:cxn ang="0">
                    <a:pos x="TX130" y="TY130"/>
                  </a:cxn>
                  <a:cxn ang="0">
                    <a:pos x="TX131" y="TY131"/>
                  </a:cxn>
                  <a:cxn ang="0">
                    <a:pos x="TX132" y="TY132"/>
                  </a:cxn>
                  <a:cxn ang="0">
                    <a:pos x="TX133" y="TY133"/>
                  </a:cxn>
                  <a:cxn ang="0">
                    <a:pos x="TX134" y="TY134"/>
                  </a:cxn>
                  <a:cxn ang="0">
                    <a:pos x="TX135" y="TY135"/>
                  </a:cxn>
                  <a:cxn ang="0">
                    <a:pos x="TX136" y="TY136"/>
                  </a:cxn>
                  <a:cxn ang="0">
                    <a:pos x="TX137" y="TY137"/>
                  </a:cxn>
                  <a:cxn ang="0">
                    <a:pos x="TX138" y="TY138"/>
                  </a:cxn>
                  <a:cxn ang="0">
                    <a:pos x="TX139" y="TY139"/>
                  </a:cxn>
                  <a:cxn ang="0">
                    <a:pos x="TX140" y="TY140"/>
                  </a:cxn>
                  <a:cxn ang="0">
                    <a:pos x="TX141" y="TY141"/>
                  </a:cxn>
                  <a:cxn ang="0">
                    <a:pos x="TX142" y="TY142"/>
                  </a:cxn>
                  <a:cxn ang="0">
                    <a:pos x="TX143" y="TY143"/>
                  </a:cxn>
                  <a:cxn ang="0">
                    <a:pos x="TX144" y="TY144"/>
                  </a:cxn>
                  <a:cxn ang="0">
                    <a:pos x="TX145" y="TY145"/>
                  </a:cxn>
                  <a:cxn ang="0">
                    <a:pos x="TX146" y="TY146"/>
                  </a:cxn>
                  <a:cxn ang="0">
                    <a:pos x="TX147" y="TY147"/>
                  </a:cxn>
                  <a:cxn ang="0">
                    <a:pos x="TX148" y="TY148"/>
                  </a:cxn>
                  <a:cxn ang="0">
                    <a:pos x="TX149" y="TY149"/>
                  </a:cxn>
                  <a:cxn ang="0">
                    <a:pos x="TX150" y="TY150"/>
                  </a:cxn>
                  <a:cxn ang="0">
                    <a:pos x="TX151" y="TY151"/>
                  </a:cxn>
                  <a:cxn ang="0">
                    <a:pos x="TX152" y="TY152"/>
                  </a:cxn>
                  <a:cxn ang="0">
                    <a:pos x="TX153" y="TY153"/>
                  </a:cxn>
                  <a:cxn ang="0">
                    <a:pos x="TX154" y="TY154"/>
                  </a:cxn>
                  <a:cxn ang="0">
                    <a:pos x="TX155" y="TY155"/>
                  </a:cxn>
                  <a:cxn ang="0">
                    <a:pos x="TX156" y="TY156"/>
                  </a:cxn>
                  <a:cxn ang="0">
                    <a:pos x="TX157" y="TY157"/>
                  </a:cxn>
                  <a:cxn ang="0">
                    <a:pos x="TX158" y="TY158"/>
                  </a:cxn>
                  <a:cxn ang="0">
                    <a:pos x="TX159" y="TY159"/>
                  </a:cxn>
                  <a:cxn ang="0">
                    <a:pos x="TX160" y="TY160"/>
                  </a:cxn>
                  <a:cxn ang="0">
                    <a:pos x="TX161" y="TY161"/>
                  </a:cxn>
                  <a:cxn ang="0">
                    <a:pos x="TX162" y="TY162"/>
                  </a:cxn>
                  <a:cxn ang="0">
                    <a:pos x="TX163" y="TY163"/>
                  </a:cxn>
                  <a:cxn ang="0">
                    <a:pos x="TX164" y="TY164"/>
                  </a:cxn>
                  <a:cxn ang="0">
                    <a:pos x="TX165" y="TY165"/>
                  </a:cxn>
                  <a:cxn ang="0">
                    <a:pos x="TX166" y="TY166"/>
                  </a:cxn>
                  <a:cxn ang="0">
                    <a:pos x="TX167" y="TY167"/>
                  </a:cxn>
                  <a:cxn ang="0">
                    <a:pos x="TX168" y="TY168"/>
                  </a:cxn>
                  <a:cxn ang="0">
                    <a:pos x="TX169" y="TY169"/>
                  </a:cxn>
                  <a:cxn ang="0">
                    <a:pos x="TX170" y="TY170"/>
                  </a:cxn>
                  <a:cxn ang="0">
                    <a:pos x="TX171" y="TY171"/>
                  </a:cxn>
                  <a:cxn ang="0">
                    <a:pos x="TX172" y="TY172"/>
                  </a:cxn>
                  <a:cxn ang="0">
                    <a:pos x="TX173" y="TY173"/>
                  </a:cxn>
                  <a:cxn ang="0">
                    <a:pos x="TX174" y="TY174"/>
                  </a:cxn>
                  <a:cxn ang="0">
                    <a:pos x="TX175" y="TY175"/>
                  </a:cxn>
                  <a:cxn ang="0">
                    <a:pos x="TX176" y="TY176"/>
                  </a:cxn>
                  <a:cxn ang="0">
                    <a:pos x="TX177" y="TY177"/>
                  </a:cxn>
                  <a:cxn ang="0">
                    <a:pos x="TX178" y="TY178"/>
                  </a:cxn>
                  <a:cxn ang="0">
                    <a:pos x="TX179" y="TY179"/>
                  </a:cxn>
                  <a:cxn ang="0">
                    <a:pos x="TX180" y="TY180"/>
                  </a:cxn>
                  <a:cxn ang="0">
                    <a:pos x="TX181" y="TY181"/>
                  </a:cxn>
                  <a:cxn ang="0">
                    <a:pos x="TX182" y="TY182"/>
                  </a:cxn>
                  <a:cxn ang="0">
                    <a:pos x="TX183" y="TY183"/>
                  </a:cxn>
                  <a:cxn ang="0">
                    <a:pos x="TX184" y="TY184"/>
                  </a:cxn>
                  <a:cxn ang="0">
                    <a:pos x="TX185" y="TY185"/>
                  </a:cxn>
                  <a:cxn ang="0">
                    <a:pos x="TX186" y="TY186"/>
                  </a:cxn>
                  <a:cxn ang="0">
                    <a:pos x="TX187" y="TY187"/>
                  </a:cxn>
                  <a:cxn ang="0">
                    <a:pos x="TX188" y="TY188"/>
                  </a:cxn>
                  <a:cxn ang="0">
                    <a:pos x="TX189" y="TY189"/>
                  </a:cxn>
                  <a:cxn ang="0">
                    <a:pos x="TX190" y="TY190"/>
                  </a:cxn>
                  <a:cxn ang="0">
                    <a:pos x="TX191" y="TY191"/>
                  </a:cxn>
                  <a:cxn ang="0">
                    <a:pos x="TX192" y="TY192"/>
                  </a:cxn>
                  <a:cxn ang="0">
                    <a:pos x="TX193" y="TY193"/>
                  </a:cxn>
                  <a:cxn ang="0">
                    <a:pos x="TX194" y="TY194"/>
                  </a:cxn>
                  <a:cxn ang="0">
                    <a:pos x="TX195" y="TY195"/>
                  </a:cxn>
                  <a:cxn ang="0">
                    <a:pos x="TX196" y="TY196"/>
                  </a:cxn>
                  <a:cxn ang="0">
                    <a:pos x="TX197" y="TY197"/>
                  </a:cxn>
                  <a:cxn ang="0">
                    <a:pos x="TX198" y="TY198"/>
                  </a:cxn>
                </a:cxnLst>
                <a:rect l="l" t="t" r="r" b="b"/>
                <a:pathLst>
                  <a:path w="917" h="301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600">
                  <a:solidFill>
                    <a:srgbClr val="000000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0" name="Rect 0"/>
              <p:cNvSpPr>
                <a:spLocks/>
              </p:cNvSpPr>
              <p:nvPr/>
            </p:nvSpPr>
            <p:spPr>
              <a:xfrm>
                <a:off x="813435" y="1384935"/>
                <a:ext cx="163195" cy="89535"/>
              </a:xfrm>
              <a:custGeom>
                <a:gdLst>
                  <a:gd fmla="*/ 1814 w 2394" name="TX0"/>
                  <a:gd fmla="*/ 702 h 1361" name="TY0"/>
                  <a:gd fmla="*/ 1796 w 2394" name="TX1"/>
                  <a:gd fmla="*/ 704 h 1361" name="TY1"/>
                  <a:gd fmla="*/ 1778 w 2394" name="TX2"/>
                  <a:gd fmla="*/ 709 h 1361" name="TY2"/>
                  <a:gd fmla="*/ 1761 w 2394" name="TX3"/>
                  <a:gd fmla="*/ 720 h 1361" name="TY3"/>
                  <a:gd fmla="*/ 1746 w 2394" name="TX4"/>
                  <a:gd fmla="*/ 733 h 1361" name="TY4"/>
                  <a:gd fmla="*/ 1590 w 2394" name="TX5"/>
                  <a:gd fmla="*/ 904 h 1361" name="TY5"/>
                  <a:gd fmla="*/ 2038 w 2394" name="TX6"/>
                  <a:gd fmla="*/ 904 h 1361" name="TY6"/>
                  <a:gd fmla="*/ 1882 w 2394" name="TX7"/>
                  <a:gd fmla="*/ 733 h 1361" name="TY7"/>
                  <a:gd fmla="*/ 1867 w 2394" name="TX8"/>
                  <a:gd fmla="*/ 719 h 1361" name="TY8"/>
                  <a:gd fmla="*/ 1851 w 2394" name="TX9"/>
                  <a:gd fmla="*/ 709 h 1361" name="TY9"/>
                  <a:gd fmla="*/ 1833 w 2394" name="TX10"/>
                  <a:gd fmla="*/ 703 h 1361" name="TY10"/>
                  <a:gd fmla="*/ 1814 w 2394" name="TX11"/>
                  <a:gd fmla="*/ 702 h 1361" name="TY11"/>
                  <a:gd fmla="*/ 1748 w 2394" name="TX13"/>
                  <a:gd fmla="*/ 0 h 1361" name="TY13"/>
                  <a:gd fmla="*/ 1831 w 2394" name="TX14"/>
                  <a:gd fmla="*/ 20 h 1361" name="TY14"/>
                  <a:gd fmla="*/ 1892 w 2394" name="TX15"/>
                  <a:gd fmla="*/ 38 h 1361" name="TY15"/>
                  <a:gd fmla="*/ 1950 w 2394" name="TX16"/>
                  <a:gd fmla="*/ 61 h 1361" name="TY16"/>
                  <a:gd fmla="*/ 2005 w 2394" name="TX17"/>
                  <a:gd fmla="*/ 88 h 1361" name="TY17"/>
                  <a:gd fmla="*/ 2057 w 2394" name="TX18"/>
                  <a:gd fmla="*/ 121 h 1361" name="TY18"/>
                  <a:gd fmla="*/ 2107 w 2394" name="TX19"/>
                  <a:gd fmla="*/ 157 h 1361" name="TY19"/>
                  <a:gd fmla="*/ 2154 w 2394" name="TX20"/>
                  <a:gd fmla="*/ 196 h 1361" name="TY20"/>
                  <a:gd fmla="*/ 2196 w 2394" name="TX21"/>
                  <a:gd fmla="*/ 239 h 1361" name="TY21"/>
                  <a:gd fmla="*/ 2235 w 2394" name="TX22"/>
                  <a:gd fmla="*/ 286 h 1361" name="TY22"/>
                  <a:gd fmla="*/ 2270 w 2394" name="TX23"/>
                  <a:gd fmla="*/ 336 h 1361" name="TY23"/>
                  <a:gd fmla="*/ 2301 w 2394" name="TX24"/>
                  <a:gd fmla="*/ 388 h 1361" name="TY24"/>
                  <a:gd fmla="*/ 2328 w 2394" name="TX25"/>
                  <a:gd fmla="*/ 443 h 1361" name="TY25"/>
                  <a:gd fmla="*/ 2352 w 2394" name="TX26"/>
                  <a:gd fmla="*/ 501 h 1361" name="TY26"/>
                  <a:gd fmla="*/ 2369 w 2394" name="TX27"/>
                  <a:gd fmla="*/ 561 h 1361" name="TY27"/>
                  <a:gd fmla="*/ 2382 w 2394" name="TX28"/>
                  <a:gd fmla="*/ 622 h 1361" name="TY28"/>
                  <a:gd fmla="*/ 2390 w 2394" name="TX29"/>
                  <a:gd fmla="*/ 684 h 1361" name="TY29"/>
                  <a:gd fmla="*/ 2393 w 2394" name="TX30"/>
                  <a:gd fmla="*/ 748 h 1361" name="TY30"/>
                  <a:gd fmla="*/ 2393 w 2394" name="TX31"/>
                  <a:gd fmla="*/ 1200 h 1361" name="TY31"/>
                  <a:gd fmla="*/ 2390 w 2394" name="TX32"/>
                  <a:gd fmla="*/ 1230 h 1361" name="TY32"/>
                  <a:gd fmla="*/ 2383 w 2394" name="TX33"/>
                  <a:gd fmla="*/ 1256 h 1361" name="TY33"/>
                  <a:gd fmla="*/ 2370 w 2394" name="TX34"/>
                  <a:gd fmla="*/ 1282 h 1361" name="TY34"/>
                  <a:gd fmla="*/ 2354 w 2394" name="TX35"/>
                  <a:gd fmla="*/ 1304 h 1361" name="TY35"/>
                  <a:gd fmla="*/ 2335 w 2394" name="TX36"/>
                  <a:gd fmla="*/ 1324 h 1361" name="TY36"/>
                  <a:gd fmla="*/ 2311 w 2394" name="TX37"/>
                  <a:gd fmla="*/ 1339 h 1361" name="TY37"/>
                  <a:gd fmla="*/ 2286 w 2394" name="TX38"/>
                  <a:gd fmla="*/ 1351 h 1361" name="TY38"/>
                  <a:gd fmla="*/ 2259 w 2394" name="TX39"/>
                  <a:gd fmla="*/ 1358 h 1361" name="TY39"/>
                  <a:gd fmla="*/ 2230 w 2394" name="TX40"/>
                  <a:gd fmla="*/ 1360 h 1361" name="TY40"/>
                  <a:gd fmla="*/ 157 w 2394" name="TX41"/>
                  <a:gd fmla="*/ 1360 h 1361" name="TY41"/>
                  <a:gd fmla="*/ 129 w 2394" name="TX42"/>
                  <a:gd fmla="*/ 1358 h 1361" name="TY42"/>
                  <a:gd fmla="*/ 101 w 2394" name="TX43"/>
                  <a:gd fmla="*/ 1351 h 1361" name="TY43"/>
                  <a:gd fmla="*/ 77 w 2394" name="TX44"/>
                  <a:gd fmla="*/ 1339 h 1361" name="TY44"/>
                  <a:gd fmla="*/ 55 w 2394" name="TX45"/>
                  <a:gd fmla="*/ 1324 h 1361" name="TY45"/>
                  <a:gd fmla="*/ 36 w 2394" name="TX46"/>
                  <a:gd fmla="*/ 1304 h 1361" name="TY46"/>
                  <a:gd fmla="*/ 21 w 2394" name="TX47"/>
                  <a:gd fmla="*/ 1282 h 1361" name="TY47"/>
                  <a:gd fmla="*/ 10 w 2394" name="TX48"/>
                  <a:gd fmla="*/ 1256 h 1361" name="TY48"/>
                  <a:gd fmla="*/ 3 w 2394" name="TX49"/>
                  <a:gd fmla="*/ 1230 h 1361" name="TY49"/>
                  <a:gd fmla="*/ 0 w 2394" name="TX50"/>
                  <a:gd fmla="*/ 1200 h 1361" name="TY50"/>
                  <a:gd fmla="*/ 0 w 2394" name="TX51"/>
                  <a:gd fmla="*/ 748 h 1361" name="TY51"/>
                  <a:gd fmla="*/ 3 w 2394" name="TX52"/>
                  <a:gd fmla="*/ 684 h 1361" name="TY52"/>
                  <a:gd fmla="*/ 11 w 2394" name="TX53"/>
                  <a:gd fmla="*/ 622 h 1361" name="TY53"/>
                  <a:gd fmla="*/ 23 w 2394" name="TX54"/>
                  <a:gd fmla="*/ 561 h 1361" name="TY54"/>
                  <a:gd fmla="*/ 41 w 2394" name="TX55"/>
                  <a:gd fmla="*/ 501 h 1361" name="TY55"/>
                  <a:gd fmla="*/ 63 w 2394" name="TX56"/>
                  <a:gd fmla="*/ 443 h 1361" name="TY56"/>
                  <a:gd fmla="*/ 90 w 2394" name="TX57"/>
                  <a:gd fmla="*/ 389 h 1361" name="TY57"/>
                  <a:gd fmla="*/ 122 w 2394" name="TX58"/>
                  <a:gd fmla="*/ 336 h 1361" name="TY58"/>
                  <a:gd fmla="*/ 156 w 2394" name="TX59"/>
                  <a:gd fmla="*/ 286 h 1361" name="TY59"/>
                  <a:gd fmla="*/ 195 w 2394" name="TX60"/>
                  <a:gd fmla="*/ 240 h 1361" name="TY60"/>
                  <a:gd fmla="*/ 237 w 2394" name="TX61"/>
                  <a:gd fmla="*/ 196 h 1361" name="TY61"/>
                  <a:gd fmla="*/ 283 w 2394" name="TX62"/>
                  <a:gd fmla="*/ 157 h 1361" name="TY62"/>
                  <a:gd fmla="*/ 332 w 2394" name="TX63"/>
                  <a:gd fmla="*/ 121 h 1361" name="TY63"/>
                  <a:gd fmla="*/ 385 w 2394" name="TX64"/>
                  <a:gd fmla="*/ 89 h 1361" name="TY64"/>
                  <a:gd fmla="*/ 440 w 2394" name="TX65"/>
                  <a:gd fmla="*/ 62 h 1361" name="TY65"/>
                  <a:gd fmla="*/ 498 w 2394" name="TX66"/>
                  <a:gd fmla="*/ 38 h 1361" name="TY66"/>
                  <a:gd fmla="*/ 559 w 2394" name="TX67"/>
                  <a:gd fmla="*/ 20 h 1361" name="TY67"/>
                  <a:gd fmla="*/ 640 w 2394" name="TX68"/>
                  <a:gd fmla="*/ 0 h 1361" name="TY68"/>
                  <a:gd fmla="*/ 1193 w 2394" name="TX69"/>
                  <a:gd fmla="*/ 1280 h 1361" name="TY69"/>
                  <a:gd fmla="*/ 1748 w 2394" name="TX70"/>
                  <a:gd fmla="*/ 0 h 1361" name="TY70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  <a:cxn ang="0">
                    <a:pos x="TX34" y="TY34"/>
                  </a:cxn>
                  <a:cxn ang="0">
                    <a:pos x="TX35" y="TY35"/>
                  </a:cxn>
                  <a:cxn ang="0">
                    <a:pos x="TX36" y="TY36"/>
                  </a:cxn>
                  <a:cxn ang="0">
                    <a:pos x="TX37" y="TY37"/>
                  </a:cxn>
                  <a:cxn ang="0">
                    <a:pos x="TX38" y="TY38"/>
                  </a:cxn>
                  <a:cxn ang="0">
                    <a:pos x="TX39" y="TY39"/>
                  </a:cxn>
                  <a:cxn ang="0">
                    <a:pos x="TX40" y="TY40"/>
                  </a:cxn>
                  <a:cxn ang="0">
                    <a:pos x="TX41" y="TY41"/>
                  </a:cxn>
                  <a:cxn ang="0">
                    <a:pos x="TX42" y="TY42"/>
                  </a:cxn>
                  <a:cxn ang="0">
                    <a:pos x="TX43" y="TY43"/>
                  </a:cxn>
                  <a:cxn ang="0">
                    <a:pos x="TX44" y="TY44"/>
                  </a:cxn>
                  <a:cxn ang="0">
                    <a:pos x="TX45" y="TY45"/>
                  </a:cxn>
                  <a:cxn ang="0">
                    <a:pos x="TX46" y="TY46"/>
                  </a:cxn>
                  <a:cxn ang="0">
                    <a:pos x="TX47" y="TY47"/>
                  </a:cxn>
                  <a:cxn ang="0">
                    <a:pos x="TX48" y="TY48"/>
                  </a:cxn>
                  <a:cxn ang="0">
                    <a:pos x="TX49" y="TY49"/>
                  </a:cxn>
                  <a:cxn ang="0">
                    <a:pos x="TX50" y="TY50"/>
                  </a:cxn>
                  <a:cxn ang="0">
                    <a:pos x="TX51" y="TY51"/>
                  </a:cxn>
                  <a:cxn ang="0">
                    <a:pos x="TX52" y="TY52"/>
                  </a:cxn>
                  <a:cxn ang="0">
                    <a:pos x="TX53" y="TY53"/>
                  </a:cxn>
                  <a:cxn ang="0">
                    <a:pos x="TX54" y="TY54"/>
                  </a:cxn>
                  <a:cxn ang="0">
                    <a:pos x="TX55" y="TY55"/>
                  </a:cxn>
                  <a:cxn ang="0">
                    <a:pos x="TX56" y="TY56"/>
                  </a:cxn>
                  <a:cxn ang="0">
                    <a:pos x="TX57" y="TY57"/>
                  </a:cxn>
                  <a:cxn ang="0">
                    <a:pos x="TX58" y="TY58"/>
                  </a:cxn>
                  <a:cxn ang="0">
                    <a:pos x="TX59" y="TY59"/>
                  </a:cxn>
                  <a:cxn ang="0">
                    <a:pos x="TX60" y="TY60"/>
                  </a:cxn>
                  <a:cxn ang="0">
                    <a:pos x="TX61" y="TY61"/>
                  </a:cxn>
                  <a:cxn ang="0">
                    <a:pos x="TX62" y="TY62"/>
                  </a:cxn>
                  <a:cxn ang="0">
                    <a:pos x="TX63" y="TY63"/>
                  </a:cxn>
                  <a:cxn ang="0">
                    <a:pos x="TX64" y="TY64"/>
                  </a:cxn>
                  <a:cxn ang="0">
                    <a:pos x="TX65" y="TY65"/>
                  </a:cxn>
                  <a:cxn ang="0">
                    <a:pos x="TX66" y="TY66"/>
                  </a:cxn>
                  <a:cxn ang="0">
                    <a:pos x="TX67" y="TY67"/>
                  </a:cxn>
                  <a:cxn ang="0">
                    <a:pos x="TX68" y="TY68"/>
                  </a:cxn>
                  <a:cxn ang="0">
                    <a:pos x="TX69" y="TY69"/>
                  </a:cxn>
                  <a:cxn ang="0">
                    <a:pos x="TX70" y="TY70"/>
                  </a:cxn>
                </a:cxnLst>
                <a:rect l="l" t="t" r="r" b="b"/>
                <a:pathLst>
                  <a:path w="2394" h="1361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600">
                  <a:solidFill>
                    <a:srgbClr val="000000"/>
                  </a:solidFill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91" name="Rect 0"/>
              <p:cNvSpPr>
                <a:spLocks/>
              </p:cNvSpPr>
              <p:nvPr/>
            </p:nvSpPr>
            <p:spPr>
              <a:xfrm>
                <a:off x="881380" y="1393825"/>
                <a:ext cx="27305" cy="60325"/>
              </a:xfrm>
              <a:custGeom>
                <a:gdLst>
                  <a:gd fmla="*/ 135 w 374" name="TX0"/>
                  <a:gd fmla="*/ 0 h 916" name="TY0"/>
                  <a:gd fmla="*/ 237 w 374" name="TX1"/>
                  <a:gd fmla="*/ 0 h 916" name="TY1"/>
                  <a:gd fmla="*/ 258 w 374" name="TX2"/>
                  <a:gd fmla="*/ 2 h 916" name="TY2"/>
                  <a:gd fmla="*/ 278 w 374" name="TX3"/>
                  <a:gd fmla="*/ 9 h 916" name="TY3"/>
                  <a:gd fmla="*/ 295 w 374" name="TX4"/>
                  <a:gd fmla="*/ 21 h 916" name="TY4"/>
                  <a:gd fmla="*/ 310 w 374" name="TX5"/>
                  <a:gd fmla="*/ 36 h 916" name="TY5"/>
                  <a:gd fmla="*/ 321 w 374" name="TX6"/>
                  <a:gd fmla="*/ 53 h 916" name="TY6"/>
                  <a:gd fmla="*/ 328 w 374" name="TX7"/>
                  <a:gd fmla="*/ 74 h 916" name="TY7"/>
                  <a:gd fmla="*/ 366 w 374" name="TX8"/>
                  <a:gd fmla="*/ 234 h 916" name="TY8"/>
                  <a:gd fmla="*/ 368 w 374" name="TX9"/>
                  <a:gd fmla="*/ 257 h 916" name="TY9"/>
                  <a:gd fmla="*/ 365 w 374" name="TX10"/>
                  <a:gd fmla="*/ 281 h 916" name="TY10"/>
                  <a:gd fmla="*/ 357 w 374" name="TX11"/>
                  <a:gd fmla="*/ 301 h 916" name="TY11"/>
                  <a:gd fmla="*/ 345 w 374" name="TX12"/>
                  <a:gd fmla="*/ 319 h 916" name="TY12"/>
                  <a:gd fmla="*/ 329 w 374" name="TX13"/>
                  <a:gd fmla="*/ 334 h 916" name="TY13"/>
                  <a:gd fmla="*/ 309 w 374" name="TX14"/>
                  <a:gd fmla="*/ 345 h 916" name="TY14"/>
                  <a:gd fmla="*/ 287 w 374" name="TX15"/>
                  <a:gd fmla="*/ 351 h 916" name="TY15"/>
                  <a:gd fmla="*/ 373 w 374" name="TX16"/>
                  <a:gd fmla="*/ 438 h 916" name="TY16"/>
                  <a:gd fmla="*/ 187 w 374" name="TX17"/>
                  <a:gd fmla="*/ 915 h 916" name="TY17"/>
                  <a:gd fmla="*/ 0 w 374" name="TX18"/>
                  <a:gd fmla="*/ 438 h 916" name="TY18"/>
                  <a:gd fmla="*/ 85 w 374" name="TX19"/>
                  <a:gd fmla="*/ 351 h 916" name="TY19"/>
                  <a:gd fmla="*/ 63 w 374" name="TX20"/>
                  <a:gd fmla="*/ 345 h 916" name="TY20"/>
                  <a:gd fmla="*/ 44 w 374" name="TX21"/>
                  <a:gd fmla="*/ 334 h 916" name="TY21"/>
                  <a:gd fmla="*/ 27 w 374" name="TX22"/>
                  <a:gd fmla="*/ 319 h 916" name="TY22"/>
                  <a:gd fmla="*/ 15 w 374" name="TX23"/>
                  <a:gd fmla="*/ 301 h 916" name="TY23"/>
                  <a:gd fmla="*/ 7 w 374" name="TX24"/>
                  <a:gd fmla="*/ 281 h 916" name="TY24"/>
                  <a:gd fmla="*/ 4 w 374" name="TX25"/>
                  <a:gd fmla="*/ 257 h 916" name="TY25"/>
                  <a:gd fmla="*/ 6 w 374" name="TX26"/>
                  <a:gd fmla="*/ 234 h 916" name="TY26"/>
                  <a:gd fmla="*/ 44 w 374" name="TX27"/>
                  <a:gd fmla="*/ 74 h 916" name="TY27"/>
                  <a:gd fmla="*/ 52 w 374" name="TX28"/>
                  <a:gd fmla="*/ 53 h 916" name="TY28"/>
                  <a:gd fmla="*/ 63 w 374" name="TX29"/>
                  <a:gd fmla="*/ 36 h 916" name="TY29"/>
                  <a:gd fmla="*/ 77 w 374" name="TX30"/>
                  <a:gd fmla="*/ 21 h 916" name="TY30"/>
                  <a:gd fmla="*/ 95 w 374" name="TX31"/>
                  <a:gd fmla="*/ 9 h 916" name="TY31"/>
                  <a:gd fmla="*/ 114 w 374" name="TX32"/>
                  <a:gd fmla="*/ 2 h 916" name="TY32"/>
                  <a:gd fmla="*/ 135 w 374" name="TX33"/>
                  <a:gd fmla="*/ 0 h 916" name="TY3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  <a:cxn ang="0">
                    <a:pos x="TX27" y="TY27"/>
                  </a:cxn>
                  <a:cxn ang="0">
                    <a:pos x="TX28" y="TY28"/>
                  </a:cxn>
                  <a:cxn ang="0">
                    <a:pos x="TX29" y="TY29"/>
                  </a:cxn>
                  <a:cxn ang="0">
                    <a:pos x="TX30" y="TY30"/>
                  </a:cxn>
                  <a:cxn ang="0">
                    <a:pos x="TX31" y="TY31"/>
                  </a:cxn>
                  <a:cxn ang="0">
                    <a:pos x="TX32" y="TY32"/>
                  </a:cxn>
                  <a:cxn ang="0">
                    <a:pos x="TX33" y="TY33"/>
                  </a:cxn>
                </a:cxnLst>
                <a:rect l="l" t="t" r="r" b="b"/>
                <a:pathLst>
                  <a:path w="374" h="916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wrap="square" lIns="91440" tIns="45720" rIns="91440" bIns="45720" numCol="1" vert="horz" anchor="t">
                <a:noAutofit/>
              </a:bodyPr>
              <a:lstStyle/>
              <a:p>
                <a:pPr marL="0" indent="0" algn="l" defTabSz="914400" eaLnBrk="1" latinLnBrk="0" hangingPunct="1">
                  <a:buFontTx/>
                  <a:buNone/>
                </a:pPr>
                <a:endParaRPr lang="ko-KR" altLang="en-US" sz="1600">
                  <a:solidFill>
                    <a:srgbClr val="000000"/>
                  </a:solidFill>
                  <a:latin typeface="나눔고딕" charset="0"/>
                  <a:ea typeface="나눔고딕" charset="0"/>
                </a:endParaRPr>
              </a:p>
            </p:txBody>
          </p:sp>
        </p:grpSp>
      </p:grpSp>
      <p:sp>
        <p:nvSpPr>
          <p:cNvPr id="94" name="Rect 0"/>
          <p:cNvSpPr txBox="1">
            <a:spLocks/>
          </p:cNvSpPr>
          <p:nvPr/>
        </p:nvSpPr>
        <p:spPr>
          <a:xfrm rot="0">
            <a:off x="1233805" y="1878965"/>
            <a:ext cx="9194165" cy="23558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메인화면을 통해 기업의 매출, 성장표, 회원 수, 상품별 시세, 상품별 판매량, 해당 일의 업데이트 된 정보들, 공지사항, 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0" indent="0" algn="l" defTabSz="508000" hangingPunct="1">
              <a:lnSpc>
                <a:spcPct val="150000"/>
              </a:lnSpc>
              <a:buFontTx/>
              <a:buNone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    </a:t>
            </a: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 </a:t>
            </a: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이벤트,레시피를 한 눈에 볼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상품 관리를 통해 판매하고 있는 모든 식재료를 조회 할 수 있으며, 새로운 식재료를 등록하고 관리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주문관리를 통해 소비자들이 주문한 모든 목록과 취소,교환,환불을 조회 할 수 있고, 배송관리도 가능하다.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고객관리를 통해 회원가입한 모든 고객의 정보를 관리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게시판 관리를 통해  게시판, 공지사항,이벤트, 상품문의, 상품 후기, 나만의 레시피를 관리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Clr>
                <a:srgbClr val="009297"/>
              </a:buClr>
              <a:buFont typeface="Wingdings"/>
              <a:buChar char=""/>
            </a:pPr>
            <a:r>
              <a:rPr lang="ko-KR" sz="1400">
                <a:solidFill>
                  <a:srgbClr val="646464"/>
                </a:solidFill>
                <a:latin typeface="나눔고딕" charset="0"/>
                <a:ea typeface="나눔고딕" charset="0"/>
              </a:rPr>
              <a:t>통계관리를 통해 매출과 상품 분석을 할 수 있다.</a:t>
            </a:r>
            <a:endParaRPr lang="ko-KR" altLang="en-US" sz="1400">
              <a:solidFill>
                <a:srgbClr val="646464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5"/>
          <p:cNvGrpSpPr/>
          <p:nvPr/>
        </p:nvGrpSpPr>
        <p:grpSpPr>
          <a:xfrm>
            <a:off x="2617470" y="279400"/>
            <a:ext cx="6967855" cy="772160"/>
            <a:chOff x="2617470" y="279400"/>
            <a:chExt cx="6967855" cy="772160"/>
          </a:xfrm>
        </p:grpSpPr>
        <p:sp>
          <p:nvSpPr>
            <p:cNvPr id="80" name="Rect 0"/>
            <p:cNvSpPr>
              <a:spLocks/>
            </p:cNvSpPr>
            <p:nvPr/>
          </p:nvSpPr>
          <p:spPr>
            <a:xfrm>
              <a:off x="2617470" y="279400"/>
              <a:ext cx="6968490" cy="772795"/>
            </a:xfrm>
            <a:prstGeom prst="rect"/>
            <a:solidFill>
              <a:schemeClr val="bg1"/>
            </a:solidFill>
            <a:ln w="1905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ko-KR" altLang="ko-KR" sz="2800" i="1" b="1">
                  <a:solidFill>
                    <a:srgbClr val="000000">
                      <a:lumMod val="75000"/>
                      <a:lumOff val="25000"/>
                    </a:srgbClr>
                  </a:solidFill>
                  <a:latin typeface="나눔고딕" charset="0"/>
                  <a:ea typeface="나눔고딕" charset="0"/>
                </a:rPr>
                <a:t>데이터 구조</a:t>
              </a:r>
              <a:endParaRPr lang="ko-KR" altLang="en-US" sz="2800" i="1" b="1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  <a:p>
              <a:pPr marL="0" indent="0" algn="ctr" defTabSz="508000" latinLnBrk="0">
                <a:lnSpc>
                  <a:spcPct val="150000"/>
                </a:lnSpc>
                <a:buFontTx/>
                <a:buNone/>
                <a:defRPr/>
              </a:pPr>
              <a:endParaRPr lang="ko-KR" altLang="en-US" sz="700">
                <a:solidFill>
                  <a:srgbClr val="000000">
                    <a:lumMod val="75000"/>
                    <a:lumOff val="25000"/>
                  </a:srgbClr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84" name="Rect 0"/>
            <p:cNvSpPr>
              <a:spLocks/>
            </p:cNvSpPr>
            <p:nvPr/>
          </p:nvSpPr>
          <p:spPr>
            <a:xfrm>
              <a:off x="2617470" y="279400"/>
              <a:ext cx="934085" cy="772795"/>
            </a:xfrm>
            <a:prstGeom prst="rect"/>
            <a:solidFill>
              <a:srgbClr val="14B9B7"/>
            </a:solidFill>
            <a:ln w="12700" cap="flat" cmpd="sng">
              <a:solidFill>
                <a:srgbClr val="14B9B7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defTabSz="508000" latinLnBrk="0">
                <a:buFontTx/>
                <a:buNone/>
                <a:defRPr/>
              </a:pPr>
              <a:r>
                <a:rPr lang="en-US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0</a:t>
              </a:r>
              <a:r>
                <a:rPr lang="ko-KR" altLang="ko-KR" sz="2800" b="1">
                  <a:solidFill>
                    <a:srgbClr val="FFFFFF"/>
                  </a:solidFill>
                  <a:latin typeface="나눔고딕" charset="0"/>
                  <a:ea typeface="나눔고딕" charset="0"/>
                </a:rPr>
                <a:t>4</a:t>
              </a:r>
              <a:endParaRPr lang="ko-KR" altLang="en-US" sz="2800" b="1">
                <a:solidFill>
                  <a:srgbClr val="FFFFFF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85" name="그림 6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9430" y="1315085"/>
            <a:ext cx="11159490" cy="52247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>
            <a:lumMod val="95000"/>
            <a:lumOff val="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5"/>
          <p:cNvGrpSpPr/>
          <p:nvPr/>
        </p:nvGrpSpPr>
        <p:grpSpPr>
          <a:xfrm rot="0">
            <a:off x="3762375" y="2412365"/>
            <a:ext cx="4724400" cy="2377440"/>
            <a:chOff x="3762375" y="2412365"/>
            <a:chExt cx="4724400" cy="2377440"/>
          </a:xfrm>
        </p:grpSpPr>
        <p:sp>
          <p:nvSpPr>
            <p:cNvPr id="281" name="Rect 0"/>
            <p:cNvSpPr>
              <a:spLocks/>
            </p:cNvSpPr>
            <p:nvPr/>
          </p:nvSpPr>
          <p:spPr>
            <a:xfrm rot="0" flipH="1">
              <a:off x="3789680" y="2435860"/>
              <a:ext cx="4697095" cy="2353945"/>
            </a:xfrm>
            <a:custGeom>
              <a:gdLst>
                <a:gd fmla="*/ 1130302 w 4696375" name="TX0"/>
                <a:gd fmla="*/ 1596573 h 2353020" name="TY0"/>
                <a:gd fmla="*/ 0 w 4696375" name="TX1"/>
                <a:gd fmla="*/ 1596573 h 2353020" name="TY1"/>
                <a:gd fmla="*/ 0 w 4696375" name="TX2"/>
                <a:gd fmla="*/ 2353019 h 2353020" name="TY2"/>
                <a:gd fmla="*/ 6688 w 4696375" name="TX3"/>
                <a:gd fmla="*/ 2338383 h 2353020" name="TY3"/>
                <a:gd fmla="*/ 263069 w 4696375" name="TX4"/>
                <a:gd fmla="*/ 1987080 h 2353020" name="TY4"/>
                <a:gd fmla="*/ 1085195 w 4696375" name="TX5"/>
                <a:gd fmla="*/ 1604521 h 2353020" name="TY5"/>
                <a:gd fmla="*/ 1121383 w 4696375" name="TX6"/>
                <a:gd fmla="*/ 1605138 h 2353020" name="TY6"/>
                <a:gd fmla="*/ 4696374 w 4696375" name="TX8"/>
                <a:gd fmla="*/ 0 h 2353020" name="TY8"/>
                <a:gd fmla="*/ 367707 w 4696375" name="TX9"/>
                <a:gd fmla="*/ 0 h 2353020" name="TY9"/>
                <a:gd fmla="*/ 1 w 4696375" name="TX10"/>
                <a:gd fmla="*/ 367706 h 2353020" name="TY10"/>
                <a:gd fmla="*/ 1 w 4696375" name="TX11"/>
                <a:gd fmla="*/ 1596571 h 2353020" name="TY11"/>
                <a:gd fmla="*/ 4328668 w 4696375" name="TX12"/>
                <a:gd fmla="*/ 1596571 h 2353020" name="TY12"/>
                <a:gd fmla="*/ 4696374 w 4696375" name="TX13"/>
                <a:gd fmla="*/ 1228865 h 2353020" name="TY1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4696375" h="2353020">
                  <a:moveTo>
                    <a:pt x="1130302" y="1596573"/>
                  </a:moveTo>
                  <a:lnTo>
                    <a:pt x="0" y="1596573"/>
                  </a:lnTo>
                  <a:lnTo>
                    <a:pt x="0" y="2353019"/>
                  </a:lnTo>
                  <a:lnTo>
                    <a:pt x="6688" y="2338383"/>
                  </a:lnTo>
                  <a:cubicBezTo>
                    <a:pt x="69516" y="2214433"/>
                    <a:pt x="155292" y="2094857"/>
                    <a:pt x="263069" y="1987080"/>
                  </a:cubicBezTo>
                  <a:cubicBezTo>
                    <a:pt x="505568" y="1744581"/>
                    <a:pt x="807796" y="1613465"/>
                    <a:pt x="1085195" y="1604521"/>
                  </a:cubicBezTo>
                  <a:lnTo>
                    <a:pt x="1121383" y="1605138"/>
                  </a:lnTo>
                  <a:close/>
                  <a:moveTo>
                    <a:pt x="4696374" y="0"/>
                  </a:moveTo>
                  <a:lnTo>
                    <a:pt x="367707" y="0"/>
                  </a:lnTo>
                  <a:cubicBezTo>
                    <a:pt x="164629" y="0"/>
                    <a:pt x="1" y="164628"/>
                    <a:pt x="1" y="367706"/>
                  </a:cubicBezTo>
                  <a:lnTo>
                    <a:pt x="1" y="1596571"/>
                  </a:lnTo>
                  <a:lnTo>
                    <a:pt x="4328668" y="1596571"/>
                  </a:lnTo>
                  <a:cubicBezTo>
                    <a:pt x="4531746" y="1596571"/>
                    <a:pt x="4696374" y="1431943"/>
                    <a:pt x="4696374" y="1228865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  <a:effectLst>
              <a:outerShdw sx="100000" sy="100000" blurRad="0" dist="63500" dir="30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4800">
                <a:solidFill>
                  <a:srgbClr val="33A29C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2" name="Rect 0"/>
            <p:cNvSpPr>
              <a:spLocks/>
            </p:cNvSpPr>
            <p:nvPr/>
          </p:nvSpPr>
          <p:spPr>
            <a:xfrm rot="0">
              <a:off x="3762375" y="2412365"/>
              <a:ext cx="504825" cy="504825"/>
            </a:xfrm>
            <a:prstGeom prst="diagStripe">
              <a:avLst>
                <a:gd name="adj" fmla="val 44819"/>
              </a:avLst>
            </a:prstGeom>
            <a:solidFill>
              <a:srgbClr val="33A29C"/>
            </a:solidFill>
            <a:ln w="0">
              <a:noFill/>
              <a:prstDash/>
            </a:ln>
            <a:effectLst>
              <a:outerShdw sx="100000" sy="100000" blurRad="0" dist="38100" dir="5400000" rotWithShape="0" algn="t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5" name="도형 7"/>
          <p:cNvSpPr>
            <a:spLocks/>
          </p:cNvSpPr>
          <p:nvPr/>
        </p:nvSpPr>
        <p:spPr>
          <a:xfrm rot="0">
            <a:off x="4512945" y="2890520"/>
            <a:ext cx="3048635" cy="72263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3200" i="1" b="1">
                <a:solidFill>
                  <a:srgbClr val="33A29C"/>
                </a:solidFill>
                <a:latin typeface="나눔고딕" charset="0"/>
                <a:ea typeface="나눔고딕" charset="0"/>
              </a:rPr>
              <a:t>사용자</a:t>
            </a:r>
            <a:r>
              <a:rPr lang="ko-KR" sz="3200" i="1" b="1">
                <a:solidFill>
                  <a:srgbClr val="33A29C"/>
                </a:solidFill>
                <a:latin typeface="나눔고딕" charset="0"/>
                <a:ea typeface="나눔고딕" charset="0"/>
              </a:rPr>
              <a:t> 기능구현</a:t>
            </a:r>
            <a:endParaRPr lang="ko-KR" altLang="en-US" sz="3200" i="1" b="1">
              <a:solidFill>
                <a:srgbClr val="33A29C"/>
              </a:solidFill>
              <a:latin typeface="나눔고딕" charset="0"/>
              <a:ea typeface="나눔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900">
                <a:solidFill>
                  <a:srgbClr val="33A29C"/>
                </a:solidFill>
                <a:latin typeface="나눔고딕" charset="0"/>
                <a:ea typeface="나눔고딕" charset="0"/>
              </a:rPr>
              <a:t> Market Hurry : </a:t>
            </a:r>
            <a:r>
              <a:rPr lang="ko-KR" sz="900">
                <a:solidFill>
                  <a:srgbClr val="33A29C"/>
                </a:solidFill>
                <a:latin typeface="나눔고딕" charset="0"/>
                <a:ea typeface="나눔고딕" charset="0"/>
              </a:rPr>
              <a:t>User</a:t>
            </a:r>
            <a:r>
              <a:rPr lang="ko-KR" sz="900">
                <a:solidFill>
                  <a:srgbClr val="33A29C"/>
                </a:solidFill>
                <a:latin typeface="나눔고딕" charset="0"/>
                <a:ea typeface="나눔고딕" charset="0"/>
              </a:rPr>
              <a:t> Page</a:t>
            </a:r>
            <a:endParaRPr lang="ko-KR" altLang="en-US" sz="900">
              <a:solidFill>
                <a:srgbClr val="33A29C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51</Pages>
  <Paragraphs>108</Paragraphs>
  <Words>494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조현석</dc:creator>
  <cp:lastModifiedBy>정희수</cp:lastModifiedBy>
  <dc:title>PowerPoint 프레젠테이션</dc:title>
  <cp:version>9.102.51.41307</cp:version>
  <dcterms:modified xsi:type="dcterms:W3CDTF">2020-08-20T13:35:09Z</dcterms:modified>
</cp:coreProperties>
</file>